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67" r:id="rId3"/>
    <p:sldId id="257" r:id="rId4"/>
    <p:sldId id="268" r:id="rId5"/>
    <p:sldId id="269" r:id="rId6"/>
    <p:sldId id="258" r:id="rId7"/>
    <p:sldId id="270" r:id="rId8"/>
    <p:sldId id="265" r:id="rId9"/>
    <p:sldId id="266" r:id="rId10"/>
    <p:sldId id="271" r:id="rId11"/>
    <p:sldId id="272" r:id="rId12"/>
    <p:sldId id="273" r:id="rId13"/>
    <p:sldId id="274" r:id="rId14"/>
    <p:sldId id="275" r:id="rId15"/>
    <p:sldId id="276" r:id="rId16"/>
    <p:sldId id="284" r:id="rId17"/>
    <p:sldId id="285" r:id="rId18"/>
    <p:sldId id="277" r:id="rId19"/>
    <p:sldId id="278" r:id="rId20"/>
    <p:sldId id="279" r:id="rId21"/>
    <p:sldId id="280" r:id="rId22"/>
    <p:sldId id="281" r:id="rId23"/>
    <p:sldId id="282" r:id="rId24"/>
    <p:sldId id="283" r:id="rId25"/>
    <p:sldId id="26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7" d="100"/>
          <a:sy n="107" d="100"/>
        </p:scale>
        <p:origin x="84"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C19FC71-F3A3-4050-867C-57512AD92EDB}" type="doc">
      <dgm:prSet loTypeId="urn:microsoft.com/office/officeart/2005/8/layout/process1" loCatId="process" qsTypeId="urn:microsoft.com/office/officeart/2005/8/quickstyle/simple1" qsCatId="simple" csTypeId="urn:microsoft.com/office/officeart/2005/8/colors/colorful2" csCatId="colorful" phldr="1"/>
      <dgm:spPr/>
    </dgm:pt>
    <dgm:pt modelId="{E0221B19-DE49-47D6-8CC4-D8D4F8225DC8}">
      <dgm:prSet phldrT="[Text]"/>
      <dgm:spPr/>
      <dgm:t>
        <a:bodyPr/>
        <a:lstStyle/>
        <a:p>
          <a:pPr>
            <a:lnSpc>
              <a:spcPct val="100000"/>
            </a:lnSpc>
          </a:pPr>
          <a:r>
            <a:rPr lang="en-CA"/>
            <a:t>Initial Requirement</a:t>
          </a:r>
          <a:endParaRPr lang="en-CA" dirty="0"/>
        </a:p>
      </dgm:t>
    </dgm:pt>
    <dgm:pt modelId="{5AD6D648-C2E5-4AA3-B458-26EF4C8E43BB}" type="parTrans" cxnId="{1D42CDAB-69C4-4225-8EF0-41FBEE106040}">
      <dgm:prSet/>
      <dgm:spPr/>
      <dgm:t>
        <a:bodyPr/>
        <a:lstStyle/>
        <a:p>
          <a:endParaRPr lang="en-CA"/>
        </a:p>
      </dgm:t>
    </dgm:pt>
    <dgm:pt modelId="{DD8042B6-A647-479D-BFE2-A77E3301A148}" type="sibTrans" cxnId="{1D42CDAB-69C4-4225-8EF0-41FBEE106040}">
      <dgm:prSet/>
      <dgm:spPr/>
      <dgm:t>
        <a:bodyPr/>
        <a:lstStyle/>
        <a:p>
          <a:endParaRPr lang="en-CA"/>
        </a:p>
      </dgm:t>
    </dgm:pt>
    <dgm:pt modelId="{5BD731B5-5B5A-4CEE-A3DE-B7A15AACCF74}">
      <dgm:prSet phldrT="[Text]"/>
      <dgm:spPr/>
      <dgm:t>
        <a:bodyPr/>
        <a:lstStyle/>
        <a:p>
          <a:pPr>
            <a:lnSpc>
              <a:spcPct val="100000"/>
            </a:lnSpc>
          </a:pPr>
          <a:r>
            <a:rPr lang="en-CA"/>
            <a:t>Design</a:t>
          </a:r>
          <a:endParaRPr lang="en-CA" dirty="0"/>
        </a:p>
      </dgm:t>
    </dgm:pt>
    <dgm:pt modelId="{10B3ED23-F4C9-45CC-97A0-DDDB5446D003}" type="parTrans" cxnId="{84166AC0-4156-46A7-B9E1-499EFB62103E}">
      <dgm:prSet/>
      <dgm:spPr/>
      <dgm:t>
        <a:bodyPr/>
        <a:lstStyle/>
        <a:p>
          <a:endParaRPr lang="en-CA"/>
        </a:p>
      </dgm:t>
    </dgm:pt>
    <dgm:pt modelId="{C8181E5B-F001-4A56-B759-0D624818870B}" type="sibTrans" cxnId="{84166AC0-4156-46A7-B9E1-499EFB62103E}">
      <dgm:prSet/>
      <dgm:spPr/>
      <dgm:t>
        <a:bodyPr/>
        <a:lstStyle/>
        <a:p>
          <a:endParaRPr lang="en-CA"/>
        </a:p>
      </dgm:t>
    </dgm:pt>
    <dgm:pt modelId="{71AA003E-CB73-46F2-9A09-BC02B7443617}">
      <dgm:prSet phldrT="[Text]"/>
      <dgm:spPr/>
      <dgm:t>
        <a:bodyPr/>
        <a:lstStyle/>
        <a:p>
          <a:pPr>
            <a:lnSpc>
              <a:spcPct val="100000"/>
            </a:lnSpc>
          </a:pPr>
          <a:r>
            <a:rPr lang="en-CA"/>
            <a:t>Implementation/ Coding</a:t>
          </a:r>
          <a:endParaRPr lang="en-CA" dirty="0"/>
        </a:p>
      </dgm:t>
    </dgm:pt>
    <dgm:pt modelId="{40332700-67E9-4D14-A258-A8704DB07AD4}" type="parTrans" cxnId="{BFA4B00C-6AC1-4C33-9894-968A40ADA5F1}">
      <dgm:prSet/>
      <dgm:spPr/>
      <dgm:t>
        <a:bodyPr/>
        <a:lstStyle/>
        <a:p>
          <a:endParaRPr lang="en-CA"/>
        </a:p>
      </dgm:t>
    </dgm:pt>
    <dgm:pt modelId="{97FAFADE-3D6F-41FD-B67A-5F6D4D9AD95D}" type="sibTrans" cxnId="{BFA4B00C-6AC1-4C33-9894-968A40ADA5F1}">
      <dgm:prSet/>
      <dgm:spPr/>
      <dgm:t>
        <a:bodyPr/>
        <a:lstStyle/>
        <a:p>
          <a:endParaRPr lang="en-CA"/>
        </a:p>
      </dgm:t>
    </dgm:pt>
    <dgm:pt modelId="{53F73962-31B0-414C-B31F-C0737C650C91}">
      <dgm:prSet phldrT="[Text]"/>
      <dgm:spPr/>
      <dgm:t>
        <a:bodyPr/>
        <a:lstStyle/>
        <a:p>
          <a:pPr>
            <a:lnSpc>
              <a:spcPct val="100000"/>
            </a:lnSpc>
          </a:pPr>
          <a:r>
            <a:rPr lang="en-CA"/>
            <a:t>Development</a:t>
          </a:r>
          <a:endParaRPr lang="en-CA" dirty="0"/>
        </a:p>
      </dgm:t>
    </dgm:pt>
    <dgm:pt modelId="{8F10ABCB-0519-4252-A9D0-AC670630A986}" type="parTrans" cxnId="{BBC05BF6-780A-4218-ADFB-9A82BB95DD63}">
      <dgm:prSet/>
      <dgm:spPr/>
      <dgm:t>
        <a:bodyPr/>
        <a:lstStyle/>
        <a:p>
          <a:endParaRPr lang="en-CA"/>
        </a:p>
      </dgm:t>
    </dgm:pt>
    <dgm:pt modelId="{431A5C64-0161-47B4-A9DB-47DA5FBDA84E}" type="sibTrans" cxnId="{BBC05BF6-780A-4218-ADFB-9A82BB95DD63}">
      <dgm:prSet/>
      <dgm:spPr/>
      <dgm:t>
        <a:bodyPr/>
        <a:lstStyle/>
        <a:p>
          <a:endParaRPr lang="en-CA"/>
        </a:p>
      </dgm:t>
    </dgm:pt>
    <dgm:pt modelId="{29C27D1B-E9E1-4E0E-80BB-6CCD9276240B}">
      <dgm:prSet phldrT="[Text]"/>
      <dgm:spPr/>
      <dgm:t>
        <a:bodyPr/>
        <a:lstStyle/>
        <a:p>
          <a:pPr>
            <a:lnSpc>
              <a:spcPct val="100000"/>
            </a:lnSpc>
          </a:pPr>
          <a:r>
            <a:rPr lang="en-CA"/>
            <a:t>Testing</a:t>
          </a:r>
          <a:endParaRPr lang="en-CA" dirty="0"/>
        </a:p>
      </dgm:t>
    </dgm:pt>
    <dgm:pt modelId="{F689D452-0B8B-429C-92E3-3EC2CA12781F}" type="parTrans" cxnId="{636E9E21-123E-400E-9B24-E9D06D65BE14}">
      <dgm:prSet/>
      <dgm:spPr/>
      <dgm:t>
        <a:bodyPr/>
        <a:lstStyle/>
        <a:p>
          <a:endParaRPr lang="en-CA"/>
        </a:p>
      </dgm:t>
    </dgm:pt>
    <dgm:pt modelId="{2BEBA897-9D61-4E86-875A-C88C5277B1BC}" type="sibTrans" cxnId="{636E9E21-123E-400E-9B24-E9D06D65BE14}">
      <dgm:prSet/>
      <dgm:spPr/>
      <dgm:t>
        <a:bodyPr/>
        <a:lstStyle/>
        <a:p>
          <a:endParaRPr lang="en-CA"/>
        </a:p>
      </dgm:t>
    </dgm:pt>
    <dgm:pt modelId="{5A220B54-0F65-498F-A6A1-DA34510FF886}">
      <dgm:prSet phldrT="[Text]"/>
      <dgm:spPr/>
      <dgm:t>
        <a:bodyPr/>
        <a:lstStyle/>
        <a:p>
          <a:pPr>
            <a:lnSpc>
              <a:spcPct val="100000"/>
            </a:lnSpc>
          </a:pPr>
          <a:r>
            <a:rPr lang="en-CA" dirty="0"/>
            <a:t>Final Report</a:t>
          </a:r>
        </a:p>
      </dgm:t>
    </dgm:pt>
    <dgm:pt modelId="{4264E72F-91A9-4611-8266-BD99637FE79B}" type="parTrans" cxnId="{CA94341C-1FA1-41EE-9564-79BECCC8CECF}">
      <dgm:prSet/>
      <dgm:spPr/>
      <dgm:t>
        <a:bodyPr/>
        <a:lstStyle/>
        <a:p>
          <a:endParaRPr lang="en-CA"/>
        </a:p>
      </dgm:t>
    </dgm:pt>
    <dgm:pt modelId="{B34E0290-3E70-4485-99A2-92A64C1358D5}" type="sibTrans" cxnId="{CA94341C-1FA1-41EE-9564-79BECCC8CECF}">
      <dgm:prSet/>
      <dgm:spPr/>
      <dgm:t>
        <a:bodyPr/>
        <a:lstStyle/>
        <a:p>
          <a:endParaRPr lang="en-CA"/>
        </a:p>
      </dgm:t>
    </dgm:pt>
    <dgm:pt modelId="{8EBA8691-3EA4-452D-B4D6-7664A91F477A}" type="pres">
      <dgm:prSet presAssocID="{DC19FC71-F3A3-4050-867C-57512AD92EDB}" presName="Name0" presStyleCnt="0">
        <dgm:presLayoutVars>
          <dgm:dir/>
          <dgm:resizeHandles val="exact"/>
        </dgm:presLayoutVars>
      </dgm:prSet>
      <dgm:spPr/>
    </dgm:pt>
    <dgm:pt modelId="{5EC095D0-2E66-4F35-91B1-773A5499ECBA}" type="pres">
      <dgm:prSet presAssocID="{E0221B19-DE49-47D6-8CC4-D8D4F8225DC8}" presName="node" presStyleLbl="node1" presStyleIdx="0" presStyleCnt="6">
        <dgm:presLayoutVars>
          <dgm:bulletEnabled val="1"/>
        </dgm:presLayoutVars>
      </dgm:prSet>
      <dgm:spPr/>
    </dgm:pt>
    <dgm:pt modelId="{E455066E-98B8-4FEF-9BAC-E97A0377CA6D}" type="pres">
      <dgm:prSet presAssocID="{DD8042B6-A647-479D-BFE2-A77E3301A148}" presName="sibTrans" presStyleLbl="sibTrans2D1" presStyleIdx="0" presStyleCnt="5"/>
      <dgm:spPr/>
    </dgm:pt>
    <dgm:pt modelId="{E7458EA3-8887-43E9-B637-AE1ECB910AD0}" type="pres">
      <dgm:prSet presAssocID="{DD8042B6-A647-479D-BFE2-A77E3301A148}" presName="connectorText" presStyleLbl="sibTrans2D1" presStyleIdx="0" presStyleCnt="5"/>
      <dgm:spPr/>
    </dgm:pt>
    <dgm:pt modelId="{ECFA9093-6704-4C89-820E-CB4F8454BDFF}" type="pres">
      <dgm:prSet presAssocID="{5BD731B5-5B5A-4CEE-A3DE-B7A15AACCF74}" presName="node" presStyleLbl="node1" presStyleIdx="1" presStyleCnt="6">
        <dgm:presLayoutVars>
          <dgm:bulletEnabled val="1"/>
        </dgm:presLayoutVars>
      </dgm:prSet>
      <dgm:spPr/>
    </dgm:pt>
    <dgm:pt modelId="{545D33AB-3843-4CF1-9CAB-B95E9C831227}" type="pres">
      <dgm:prSet presAssocID="{C8181E5B-F001-4A56-B759-0D624818870B}" presName="sibTrans" presStyleLbl="sibTrans2D1" presStyleIdx="1" presStyleCnt="5"/>
      <dgm:spPr/>
    </dgm:pt>
    <dgm:pt modelId="{1437EB43-F30C-48A8-8E1E-3454FE36D521}" type="pres">
      <dgm:prSet presAssocID="{C8181E5B-F001-4A56-B759-0D624818870B}" presName="connectorText" presStyleLbl="sibTrans2D1" presStyleIdx="1" presStyleCnt="5"/>
      <dgm:spPr/>
    </dgm:pt>
    <dgm:pt modelId="{5906D7C8-BA99-4A76-A63B-B743A4FBEE04}" type="pres">
      <dgm:prSet presAssocID="{71AA003E-CB73-46F2-9A09-BC02B7443617}" presName="node" presStyleLbl="node1" presStyleIdx="2" presStyleCnt="6">
        <dgm:presLayoutVars>
          <dgm:bulletEnabled val="1"/>
        </dgm:presLayoutVars>
      </dgm:prSet>
      <dgm:spPr/>
    </dgm:pt>
    <dgm:pt modelId="{3FE8B348-1A31-4B63-9207-AA7038C87B10}" type="pres">
      <dgm:prSet presAssocID="{97FAFADE-3D6F-41FD-B67A-5F6D4D9AD95D}" presName="sibTrans" presStyleLbl="sibTrans2D1" presStyleIdx="2" presStyleCnt="5"/>
      <dgm:spPr/>
    </dgm:pt>
    <dgm:pt modelId="{796B6E4A-3741-4484-8E3E-DF796CC27C6C}" type="pres">
      <dgm:prSet presAssocID="{97FAFADE-3D6F-41FD-B67A-5F6D4D9AD95D}" presName="connectorText" presStyleLbl="sibTrans2D1" presStyleIdx="2" presStyleCnt="5"/>
      <dgm:spPr/>
    </dgm:pt>
    <dgm:pt modelId="{14D3FB82-F549-4EF5-A711-6A0C26CE0605}" type="pres">
      <dgm:prSet presAssocID="{53F73962-31B0-414C-B31F-C0737C650C91}" presName="node" presStyleLbl="node1" presStyleIdx="3" presStyleCnt="6">
        <dgm:presLayoutVars>
          <dgm:bulletEnabled val="1"/>
        </dgm:presLayoutVars>
      </dgm:prSet>
      <dgm:spPr/>
    </dgm:pt>
    <dgm:pt modelId="{2402C74F-C3B8-4021-839D-B759E496729F}" type="pres">
      <dgm:prSet presAssocID="{431A5C64-0161-47B4-A9DB-47DA5FBDA84E}" presName="sibTrans" presStyleLbl="sibTrans2D1" presStyleIdx="3" presStyleCnt="5"/>
      <dgm:spPr/>
    </dgm:pt>
    <dgm:pt modelId="{C0DB9D5E-3D05-4830-BC76-709E8D504D2D}" type="pres">
      <dgm:prSet presAssocID="{431A5C64-0161-47B4-A9DB-47DA5FBDA84E}" presName="connectorText" presStyleLbl="sibTrans2D1" presStyleIdx="3" presStyleCnt="5"/>
      <dgm:spPr/>
    </dgm:pt>
    <dgm:pt modelId="{B463C03D-77B1-4336-8DF1-034B6F195C9C}" type="pres">
      <dgm:prSet presAssocID="{29C27D1B-E9E1-4E0E-80BB-6CCD9276240B}" presName="node" presStyleLbl="node1" presStyleIdx="4" presStyleCnt="6">
        <dgm:presLayoutVars>
          <dgm:bulletEnabled val="1"/>
        </dgm:presLayoutVars>
      </dgm:prSet>
      <dgm:spPr/>
    </dgm:pt>
    <dgm:pt modelId="{1A88B0B7-837C-4258-80AA-14960D913F1F}" type="pres">
      <dgm:prSet presAssocID="{2BEBA897-9D61-4E86-875A-C88C5277B1BC}" presName="sibTrans" presStyleLbl="sibTrans2D1" presStyleIdx="4" presStyleCnt="5"/>
      <dgm:spPr/>
    </dgm:pt>
    <dgm:pt modelId="{AB7037BF-86DD-48EA-87A1-B2F5A1307A3C}" type="pres">
      <dgm:prSet presAssocID="{2BEBA897-9D61-4E86-875A-C88C5277B1BC}" presName="connectorText" presStyleLbl="sibTrans2D1" presStyleIdx="4" presStyleCnt="5"/>
      <dgm:spPr/>
    </dgm:pt>
    <dgm:pt modelId="{4C290B39-01D1-42C5-81AB-4E873DDCE999}" type="pres">
      <dgm:prSet presAssocID="{5A220B54-0F65-498F-A6A1-DA34510FF886}" presName="node" presStyleLbl="node1" presStyleIdx="5" presStyleCnt="6">
        <dgm:presLayoutVars>
          <dgm:bulletEnabled val="1"/>
        </dgm:presLayoutVars>
      </dgm:prSet>
      <dgm:spPr/>
    </dgm:pt>
  </dgm:ptLst>
  <dgm:cxnLst>
    <dgm:cxn modelId="{BFA4B00C-6AC1-4C33-9894-968A40ADA5F1}" srcId="{DC19FC71-F3A3-4050-867C-57512AD92EDB}" destId="{71AA003E-CB73-46F2-9A09-BC02B7443617}" srcOrd="2" destOrd="0" parTransId="{40332700-67E9-4D14-A258-A8704DB07AD4}" sibTransId="{97FAFADE-3D6F-41FD-B67A-5F6D4D9AD95D}"/>
    <dgm:cxn modelId="{CA94341C-1FA1-41EE-9564-79BECCC8CECF}" srcId="{DC19FC71-F3A3-4050-867C-57512AD92EDB}" destId="{5A220B54-0F65-498F-A6A1-DA34510FF886}" srcOrd="5" destOrd="0" parTransId="{4264E72F-91A9-4611-8266-BD99637FE79B}" sibTransId="{B34E0290-3E70-4485-99A2-92A64C1358D5}"/>
    <dgm:cxn modelId="{68A4DC1F-89AC-44D9-951A-EE0C636474D1}" type="presOf" srcId="{431A5C64-0161-47B4-A9DB-47DA5FBDA84E}" destId="{2402C74F-C3B8-4021-839D-B759E496729F}" srcOrd="0" destOrd="0" presId="urn:microsoft.com/office/officeart/2005/8/layout/process1"/>
    <dgm:cxn modelId="{E3B6DA20-A6DB-45B8-AB90-5EFEE0E76C89}" type="presOf" srcId="{2BEBA897-9D61-4E86-875A-C88C5277B1BC}" destId="{AB7037BF-86DD-48EA-87A1-B2F5A1307A3C}" srcOrd="1" destOrd="0" presId="urn:microsoft.com/office/officeart/2005/8/layout/process1"/>
    <dgm:cxn modelId="{636E9E21-123E-400E-9B24-E9D06D65BE14}" srcId="{DC19FC71-F3A3-4050-867C-57512AD92EDB}" destId="{29C27D1B-E9E1-4E0E-80BB-6CCD9276240B}" srcOrd="4" destOrd="0" parTransId="{F689D452-0B8B-429C-92E3-3EC2CA12781F}" sibTransId="{2BEBA897-9D61-4E86-875A-C88C5277B1BC}"/>
    <dgm:cxn modelId="{7DF46B23-460E-45AE-8E37-BC52EEDD9303}" type="presOf" srcId="{431A5C64-0161-47B4-A9DB-47DA5FBDA84E}" destId="{C0DB9D5E-3D05-4830-BC76-709E8D504D2D}" srcOrd="1" destOrd="0" presId="urn:microsoft.com/office/officeart/2005/8/layout/process1"/>
    <dgm:cxn modelId="{8773803E-DCC2-4F5A-88A5-08A3D01A0297}" type="presOf" srcId="{E0221B19-DE49-47D6-8CC4-D8D4F8225DC8}" destId="{5EC095D0-2E66-4F35-91B1-773A5499ECBA}" srcOrd="0" destOrd="0" presId="urn:microsoft.com/office/officeart/2005/8/layout/process1"/>
    <dgm:cxn modelId="{E5DE575F-0C93-4BDC-A4E8-2C01FEE8C4AF}" type="presOf" srcId="{C8181E5B-F001-4A56-B759-0D624818870B}" destId="{545D33AB-3843-4CF1-9CAB-B95E9C831227}" srcOrd="0" destOrd="0" presId="urn:microsoft.com/office/officeart/2005/8/layout/process1"/>
    <dgm:cxn modelId="{A29FCD47-5FA4-4CB0-838B-DF1F835C44FA}" type="presOf" srcId="{DD8042B6-A647-479D-BFE2-A77E3301A148}" destId="{E455066E-98B8-4FEF-9BAC-E97A0377CA6D}" srcOrd="0" destOrd="0" presId="urn:microsoft.com/office/officeart/2005/8/layout/process1"/>
    <dgm:cxn modelId="{5FDCBE6C-BBD1-4E17-ACAF-0C872FD31FFB}" type="presOf" srcId="{DD8042B6-A647-479D-BFE2-A77E3301A148}" destId="{E7458EA3-8887-43E9-B637-AE1ECB910AD0}" srcOrd="1" destOrd="0" presId="urn:microsoft.com/office/officeart/2005/8/layout/process1"/>
    <dgm:cxn modelId="{6BFCCC4E-9941-46F2-8F5B-4E64965A02D1}" type="presOf" srcId="{C8181E5B-F001-4A56-B759-0D624818870B}" destId="{1437EB43-F30C-48A8-8E1E-3454FE36D521}" srcOrd="1" destOrd="0" presId="urn:microsoft.com/office/officeart/2005/8/layout/process1"/>
    <dgm:cxn modelId="{615CC189-78BC-4164-B157-AF42CA3A15FF}" type="presOf" srcId="{71AA003E-CB73-46F2-9A09-BC02B7443617}" destId="{5906D7C8-BA99-4A76-A63B-B743A4FBEE04}" srcOrd="0" destOrd="0" presId="urn:microsoft.com/office/officeart/2005/8/layout/process1"/>
    <dgm:cxn modelId="{318A17A9-7171-4279-AEE6-3512326D3571}" type="presOf" srcId="{5A220B54-0F65-498F-A6A1-DA34510FF886}" destId="{4C290B39-01D1-42C5-81AB-4E873DDCE999}" srcOrd="0" destOrd="0" presId="urn:microsoft.com/office/officeart/2005/8/layout/process1"/>
    <dgm:cxn modelId="{34762CA9-FA43-4CF7-A9C6-1401410E328D}" type="presOf" srcId="{DC19FC71-F3A3-4050-867C-57512AD92EDB}" destId="{8EBA8691-3EA4-452D-B4D6-7664A91F477A}" srcOrd="0" destOrd="0" presId="urn:microsoft.com/office/officeart/2005/8/layout/process1"/>
    <dgm:cxn modelId="{1D42CDAB-69C4-4225-8EF0-41FBEE106040}" srcId="{DC19FC71-F3A3-4050-867C-57512AD92EDB}" destId="{E0221B19-DE49-47D6-8CC4-D8D4F8225DC8}" srcOrd="0" destOrd="0" parTransId="{5AD6D648-C2E5-4AA3-B458-26EF4C8E43BB}" sibTransId="{DD8042B6-A647-479D-BFE2-A77E3301A148}"/>
    <dgm:cxn modelId="{E0D7B6BC-E5A7-47F0-86C9-9D9C35F9F971}" type="presOf" srcId="{97FAFADE-3D6F-41FD-B67A-5F6D4D9AD95D}" destId="{796B6E4A-3741-4484-8E3E-DF796CC27C6C}" srcOrd="1" destOrd="0" presId="urn:microsoft.com/office/officeart/2005/8/layout/process1"/>
    <dgm:cxn modelId="{84166AC0-4156-46A7-B9E1-499EFB62103E}" srcId="{DC19FC71-F3A3-4050-867C-57512AD92EDB}" destId="{5BD731B5-5B5A-4CEE-A3DE-B7A15AACCF74}" srcOrd="1" destOrd="0" parTransId="{10B3ED23-F4C9-45CC-97A0-DDDB5446D003}" sibTransId="{C8181E5B-F001-4A56-B759-0D624818870B}"/>
    <dgm:cxn modelId="{C51A1BD4-3E34-4ED2-9B1E-EE0AF96DFB29}" type="presOf" srcId="{29C27D1B-E9E1-4E0E-80BB-6CCD9276240B}" destId="{B463C03D-77B1-4336-8DF1-034B6F195C9C}" srcOrd="0" destOrd="0" presId="urn:microsoft.com/office/officeart/2005/8/layout/process1"/>
    <dgm:cxn modelId="{251187E4-4B9D-4F6D-854C-03212064593A}" type="presOf" srcId="{53F73962-31B0-414C-B31F-C0737C650C91}" destId="{14D3FB82-F549-4EF5-A711-6A0C26CE0605}" srcOrd="0" destOrd="0" presId="urn:microsoft.com/office/officeart/2005/8/layout/process1"/>
    <dgm:cxn modelId="{0ECB04E6-5CF3-4C0B-99BC-F263E5D00B5D}" type="presOf" srcId="{5BD731B5-5B5A-4CEE-A3DE-B7A15AACCF74}" destId="{ECFA9093-6704-4C89-820E-CB4F8454BDFF}" srcOrd="0" destOrd="0" presId="urn:microsoft.com/office/officeart/2005/8/layout/process1"/>
    <dgm:cxn modelId="{9DD5CFE6-E136-490F-90B6-C6B061309A64}" type="presOf" srcId="{97FAFADE-3D6F-41FD-B67A-5F6D4D9AD95D}" destId="{3FE8B348-1A31-4B63-9207-AA7038C87B10}" srcOrd="0" destOrd="0" presId="urn:microsoft.com/office/officeart/2005/8/layout/process1"/>
    <dgm:cxn modelId="{06F560ED-5E91-4044-936C-FC56B61762EB}" type="presOf" srcId="{2BEBA897-9D61-4E86-875A-C88C5277B1BC}" destId="{1A88B0B7-837C-4258-80AA-14960D913F1F}" srcOrd="0" destOrd="0" presId="urn:microsoft.com/office/officeart/2005/8/layout/process1"/>
    <dgm:cxn modelId="{BBC05BF6-780A-4218-ADFB-9A82BB95DD63}" srcId="{DC19FC71-F3A3-4050-867C-57512AD92EDB}" destId="{53F73962-31B0-414C-B31F-C0737C650C91}" srcOrd="3" destOrd="0" parTransId="{8F10ABCB-0519-4252-A9D0-AC670630A986}" sibTransId="{431A5C64-0161-47B4-A9DB-47DA5FBDA84E}"/>
    <dgm:cxn modelId="{EA6123BD-ABFD-4386-B589-88F06A8E7DBC}" type="presParOf" srcId="{8EBA8691-3EA4-452D-B4D6-7664A91F477A}" destId="{5EC095D0-2E66-4F35-91B1-773A5499ECBA}" srcOrd="0" destOrd="0" presId="urn:microsoft.com/office/officeart/2005/8/layout/process1"/>
    <dgm:cxn modelId="{DDA60578-F5E3-42AB-9053-9E65CD30E85C}" type="presParOf" srcId="{8EBA8691-3EA4-452D-B4D6-7664A91F477A}" destId="{E455066E-98B8-4FEF-9BAC-E97A0377CA6D}" srcOrd="1" destOrd="0" presId="urn:microsoft.com/office/officeart/2005/8/layout/process1"/>
    <dgm:cxn modelId="{FB3360AF-0CE3-4D8D-8D1E-0CBDC2942317}" type="presParOf" srcId="{E455066E-98B8-4FEF-9BAC-E97A0377CA6D}" destId="{E7458EA3-8887-43E9-B637-AE1ECB910AD0}" srcOrd="0" destOrd="0" presId="urn:microsoft.com/office/officeart/2005/8/layout/process1"/>
    <dgm:cxn modelId="{DC3071E3-A17C-4C50-838E-5F0C09A21300}" type="presParOf" srcId="{8EBA8691-3EA4-452D-B4D6-7664A91F477A}" destId="{ECFA9093-6704-4C89-820E-CB4F8454BDFF}" srcOrd="2" destOrd="0" presId="urn:microsoft.com/office/officeart/2005/8/layout/process1"/>
    <dgm:cxn modelId="{736F2251-5800-4DA6-8ACF-5EE26119F8BA}" type="presParOf" srcId="{8EBA8691-3EA4-452D-B4D6-7664A91F477A}" destId="{545D33AB-3843-4CF1-9CAB-B95E9C831227}" srcOrd="3" destOrd="0" presId="urn:microsoft.com/office/officeart/2005/8/layout/process1"/>
    <dgm:cxn modelId="{883DFFED-51DF-4635-9206-8DBFA494C011}" type="presParOf" srcId="{545D33AB-3843-4CF1-9CAB-B95E9C831227}" destId="{1437EB43-F30C-48A8-8E1E-3454FE36D521}" srcOrd="0" destOrd="0" presId="urn:microsoft.com/office/officeart/2005/8/layout/process1"/>
    <dgm:cxn modelId="{3DCCE727-0E30-4928-B8DB-CDE66D95C1AF}" type="presParOf" srcId="{8EBA8691-3EA4-452D-B4D6-7664A91F477A}" destId="{5906D7C8-BA99-4A76-A63B-B743A4FBEE04}" srcOrd="4" destOrd="0" presId="urn:microsoft.com/office/officeart/2005/8/layout/process1"/>
    <dgm:cxn modelId="{96048239-06B6-4F36-B8DA-36E3D69E7642}" type="presParOf" srcId="{8EBA8691-3EA4-452D-B4D6-7664A91F477A}" destId="{3FE8B348-1A31-4B63-9207-AA7038C87B10}" srcOrd="5" destOrd="0" presId="urn:microsoft.com/office/officeart/2005/8/layout/process1"/>
    <dgm:cxn modelId="{336FD837-AA3A-48D7-9FBD-74D701D0011C}" type="presParOf" srcId="{3FE8B348-1A31-4B63-9207-AA7038C87B10}" destId="{796B6E4A-3741-4484-8E3E-DF796CC27C6C}" srcOrd="0" destOrd="0" presId="urn:microsoft.com/office/officeart/2005/8/layout/process1"/>
    <dgm:cxn modelId="{602196F0-A80D-402E-91E6-DFB0A1642371}" type="presParOf" srcId="{8EBA8691-3EA4-452D-B4D6-7664A91F477A}" destId="{14D3FB82-F549-4EF5-A711-6A0C26CE0605}" srcOrd="6" destOrd="0" presId="urn:microsoft.com/office/officeart/2005/8/layout/process1"/>
    <dgm:cxn modelId="{D0EEF5B9-EDFD-4E62-9FD9-48471AB72EDC}" type="presParOf" srcId="{8EBA8691-3EA4-452D-B4D6-7664A91F477A}" destId="{2402C74F-C3B8-4021-839D-B759E496729F}" srcOrd="7" destOrd="0" presId="urn:microsoft.com/office/officeart/2005/8/layout/process1"/>
    <dgm:cxn modelId="{BFE47B02-47B9-46F1-A6C3-B3C550CB6F8D}" type="presParOf" srcId="{2402C74F-C3B8-4021-839D-B759E496729F}" destId="{C0DB9D5E-3D05-4830-BC76-709E8D504D2D}" srcOrd="0" destOrd="0" presId="urn:microsoft.com/office/officeart/2005/8/layout/process1"/>
    <dgm:cxn modelId="{734A0218-CB45-4B10-99BA-40687AF2E59D}" type="presParOf" srcId="{8EBA8691-3EA4-452D-B4D6-7664A91F477A}" destId="{B463C03D-77B1-4336-8DF1-034B6F195C9C}" srcOrd="8" destOrd="0" presId="urn:microsoft.com/office/officeart/2005/8/layout/process1"/>
    <dgm:cxn modelId="{507AB909-54C9-45D3-B9F2-061BB4043C72}" type="presParOf" srcId="{8EBA8691-3EA4-452D-B4D6-7664A91F477A}" destId="{1A88B0B7-837C-4258-80AA-14960D913F1F}" srcOrd="9" destOrd="0" presId="urn:microsoft.com/office/officeart/2005/8/layout/process1"/>
    <dgm:cxn modelId="{FD982EEC-EB71-411B-BF89-F88AC357B0E4}" type="presParOf" srcId="{1A88B0B7-837C-4258-80AA-14960D913F1F}" destId="{AB7037BF-86DD-48EA-87A1-B2F5A1307A3C}" srcOrd="0" destOrd="0" presId="urn:microsoft.com/office/officeart/2005/8/layout/process1"/>
    <dgm:cxn modelId="{EB19CE44-E60B-47F8-B4FD-002F0A54CC9C}" type="presParOf" srcId="{8EBA8691-3EA4-452D-B4D6-7664A91F477A}" destId="{4C290B39-01D1-42C5-81AB-4E873DDCE999}"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4C11A5-407D-4EB2-AA4E-98950851A87B}" type="doc">
      <dgm:prSet loTypeId="urn:microsoft.com/office/officeart/2016/7/layout/ChevronBlockProcess" loCatId="process" qsTypeId="urn:microsoft.com/office/officeart/2005/8/quickstyle/simple1" qsCatId="simple" csTypeId="urn:microsoft.com/office/officeart/2005/8/colors/colorful2" csCatId="colorful" phldr="1"/>
      <dgm:spPr/>
      <dgm:t>
        <a:bodyPr/>
        <a:lstStyle/>
        <a:p>
          <a:endParaRPr lang="en-CA"/>
        </a:p>
      </dgm:t>
    </dgm:pt>
    <dgm:pt modelId="{8B02E736-F41C-44B9-A72B-69BCE6A61BF1}">
      <dgm:prSet phldrT="[Text]"/>
      <dgm:spPr/>
      <dgm:t>
        <a:bodyPr/>
        <a:lstStyle/>
        <a:p>
          <a:r>
            <a:rPr lang="en-CA" dirty="0"/>
            <a:t>Research Datasets</a:t>
          </a:r>
        </a:p>
      </dgm:t>
    </dgm:pt>
    <dgm:pt modelId="{DA6E82C7-38A0-4C9B-B17F-A3893ACF32B2}" type="parTrans" cxnId="{D62F2BFD-7850-43B0-A46A-EE3F01A4A097}">
      <dgm:prSet/>
      <dgm:spPr/>
      <dgm:t>
        <a:bodyPr/>
        <a:lstStyle/>
        <a:p>
          <a:endParaRPr lang="en-CA"/>
        </a:p>
      </dgm:t>
    </dgm:pt>
    <dgm:pt modelId="{01417DAE-EE06-4F81-9A75-6B5895FFA831}" type="sibTrans" cxnId="{D62F2BFD-7850-43B0-A46A-EE3F01A4A097}">
      <dgm:prSet/>
      <dgm:spPr/>
      <dgm:t>
        <a:bodyPr/>
        <a:lstStyle/>
        <a:p>
          <a:endParaRPr lang="en-CA"/>
        </a:p>
      </dgm:t>
    </dgm:pt>
    <dgm:pt modelId="{F9ABF777-39BA-44D6-8D95-60AC365A8EF5}">
      <dgm:prSet phldrT="[Text]"/>
      <dgm:spPr/>
      <dgm:t>
        <a:bodyPr/>
        <a:lstStyle/>
        <a:p>
          <a:r>
            <a:rPr lang="en-CA" dirty="0"/>
            <a:t>BlackRock has a very diverse portfolio so it is important to find right dataset which is perfect for our research.</a:t>
          </a:r>
        </a:p>
      </dgm:t>
    </dgm:pt>
    <dgm:pt modelId="{6D2698CB-F621-4A9E-B93D-1EB2012F1019}" type="parTrans" cxnId="{C79C4119-9B13-4830-B4B2-5D4835FA5E61}">
      <dgm:prSet/>
      <dgm:spPr/>
      <dgm:t>
        <a:bodyPr/>
        <a:lstStyle/>
        <a:p>
          <a:endParaRPr lang="en-CA"/>
        </a:p>
      </dgm:t>
    </dgm:pt>
    <dgm:pt modelId="{6E965CAB-22CE-40CF-B643-EC6763E9608E}" type="sibTrans" cxnId="{C79C4119-9B13-4830-B4B2-5D4835FA5E61}">
      <dgm:prSet/>
      <dgm:spPr/>
      <dgm:t>
        <a:bodyPr/>
        <a:lstStyle/>
        <a:p>
          <a:endParaRPr lang="en-CA"/>
        </a:p>
      </dgm:t>
    </dgm:pt>
    <dgm:pt modelId="{F8D0D4E5-463D-44FA-AB4A-6F81900A024C}">
      <dgm:prSet phldrT="[Text]"/>
      <dgm:spPr/>
      <dgm:t>
        <a:bodyPr/>
        <a:lstStyle/>
        <a:p>
          <a:r>
            <a:rPr lang="en-CA" dirty="0"/>
            <a:t>Collecting Dataset</a:t>
          </a:r>
        </a:p>
      </dgm:t>
    </dgm:pt>
    <dgm:pt modelId="{2B3223EB-D480-4220-8D1E-19692CB6FB26}" type="parTrans" cxnId="{E7A007F3-2AE8-4068-9FD7-B061C48AE7BE}">
      <dgm:prSet/>
      <dgm:spPr/>
      <dgm:t>
        <a:bodyPr/>
        <a:lstStyle/>
        <a:p>
          <a:endParaRPr lang="en-CA"/>
        </a:p>
      </dgm:t>
    </dgm:pt>
    <dgm:pt modelId="{CCAF9A8B-7820-4A86-9541-E237ACBB5D99}" type="sibTrans" cxnId="{E7A007F3-2AE8-4068-9FD7-B061C48AE7BE}">
      <dgm:prSet/>
      <dgm:spPr/>
      <dgm:t>
        <a:bodyPr/>
        <a:lstStyle/>
        <a:p>
          <a:endParaRPr lang="en-CA"/>
        </a:p>
      </dgm:t>
    </dgm:pt>
    <dgm:pt modelId="{0D366162-2993-4909-A39E-9A73E6475CE7}">
      <dgm:prSet phldrT="[Text]"/>
      <dgm:spPr/>
      <dgm:t>
        <a:bodyPr/>
        <a:lstStyle/>
        <a:p>
          <a:r>
            <a:rPr lang="en-CA" dirty="0"/>
            <a:t>Initially scraping data directly from the official site is challenging so we downloaded the data to our local machine and then uploaded it to our Jupiter notebook.</a:t>
          </a:r>
        </a:p>
      </dgm:t>
    </dgm:pt>
    <dgm:pt modelId="{AFCD2988-4966-4897-9631-3D9B497E57AE}" type="parTrans" cxnId="{A94EACA3-BE8B-4371-A17B-8E198B559151}">
      <dgm:prSet/>
      <dgm:spPr/>
      <dgm:t>
        <a:bodyPr/>
        <a:lstStyle/>
        <a:p>
          <a:endParaRPr lang="en-CA"/>
        </a:p>
      </dgm:t>
    </dgm:pt>
    <dgm:pt modelId="{570DD2BC-5C4F-4C3C-A519-00723FC447BC}" type="sibTrans" cxnId="{A94EACA3-BE8B-4371-A17B-8E198B559151}">
      <dgm:prSet/>
      <dgm:spPr/>
      <dgm:t>
        <a:bodyPr/>
        <a:lstStyle/>
        <a:p>
          <a:endParaRPr lang="en-CA"/>
        </a:p>
      </dgm:t>
    </dgm:pt>
    <dgm:pt modelId="{586A927D-67AB-434F-8E92-41D482D9C4DC}">
      <dgm:prSet phldrT="[Text]"/>
      <dgm:spPr/>
      <dgm:t>
        <a:bodyPr/>
        <a:lstStyle/>
        <a:p>
          <a:r>
            <a:rPr lang="en-CA" dirty="0"/>
            <a:t>Cleaning Dataset</a:t>
          </a:r>
        </a:p>
      </dgm:t>
    </dgm:pt>
    <dgm:pt modelId="{28C7AAF0-C769-49D0-8B1B-76D31895F297}" type="parTrans" cxnId="{CD363880-988B-44FB-8EBC-9CCCBA7021AE}">
      <dgm:prSet/>
      <dgm:spPr/>
      <dgm:t>
        <a:bodyPr/>
        <a:lstStyle/>
        <a:p>
          <a:endParaRPr lang="en-CA"/>
        </a:p>
      </dgm:t>
    </dgm:pt>
    <dgm:pt modelId="{F7806814-FB59-4AD4-80C2-DE3B3D52241B}" type="sibTrans" cxnId="{CD363880-988B-44FB-8EBC-9CCCBA7021AE}">
      <dgm:prSet/>
      <dgm:spPr/>
      <dgm:t>
        <a:bodyPr/>
        <a:lstStyle/>
        <a:p>
          <a:endParaRPr lang="en-CA"/>
        </a:p>
      </dgm:t>
    </dgm:pt>
    <dgm:pt modelId="{DE16E499-D4C8-4F52-897D-21A9DBA8070B}">
      <dgm:prSet phldrT="[Text]"/>
      <dgm:spPr/>
      <dgm:t>
        <a:bodyPr/>
        <a:lstStyle/>
        <a:p>
          <a:r>
            <a:rPr lang="en-CA" dirty="0"/>
            <a:t>There are many null values and unwanted data which we are not going to use so we will remove the columns and data which we don’t want.</a:t>
          </a:r>
        </a:p>
      </dgm:t>
    </dgm:pt>
    <dgm:pt modelId="{84461AC7-3FF4-4A17-99EE-E8702944EF66}" type="parTrans" cxnId="{5D1DC3CC-3337-4AF0-83A1-2E40E22B01E8}">
      <dgm:prSet/>
      <dgm:spPr/>
      <dgm:t>
        <a:bodyPr/>
        <a:lstStyle/>
        <a:p>
          <a:endParaRPr lang="en-CA"/>
        </a:p>
      </dgm:t>
    </dgm:pt>
    <dgm:pt modelId="{B0895E89-9AD6-4AE3-96B2-C45AE721CC33}" type="sibTrans" cxnId="{5D1DC3CC-3337-4AF0-83A1-2E40E22B01E8}">
      <dgm:prSet/>
      <dgm:spPr/>
      <dgm:t>
        <a:bodyPr/>
        <a:lstStyle/>
        <a:p>
          <a:endParaRPr lang="en-CA"/>
        </a:p>
      </dgm:t>
    </dgm:pt>
    <dgm:pt modelId="{935475B6-AE44-4A0A-902B-848E90296C3D}" type="pres">
      <dgm:prSet presAssocID="{3C4C11A5-407D-4EB2-AA4E-98950851A87B}" presName="Name0" presStyleCnt="0">
        <dgm:presLayoutVars>
          <dgm:dir/>
          <dgm:animLvl val="lvl"/>
          <dgm:resizeHandles val="exact"/>
        </dgm:presLayoutVars>
      </dgm:prSet>
      <dgm:spPr/>
    </dgm:pt>
    <dgm:pt modelId="{494856A2-DA5E-447A-BBCD-6ACE79A7F096}" type="pres">
      <dgm:prSet presAssocID="{8B02E736-F41C-44B9-A72B-69BCE6A61BF1}" presName="composite" presStyleCnt="0"/>
      <dgm:spPr/>
    </dgm:pt>
    <dgm:pt modelId="{D76E2889-CA28-40A8-8BE3-B00B3C22CE39}" type="pres">
      <dgm:prSet presAssocID="{8B02E736-F41C-44B9-A72B-69BCE6A61BF1}" presName="parTx" presStyleLbl="alignNode1" presStyleIdx="0" presStyleCnt="3">
        <dgm:presLayoutVars>
          <dgm:chMax val="0"/>
          <dgm:chPref val="0"/>
        </dgm:presLayoutVars>
      </dgm:prSet>
      <dgm:spPr/>
    </dgm:pt>
    <dgm:pt modelId="{F76D2E7E-BEE7-4807-988E-5A93405BBD68}" type="pres">
      <dgm:prSet presAssocID="{8B02E736-F41C-44B9-A72B-69BCE6A61BF1}" presName="desTx" presStyleLbl="alignAccFollowNode1" presStyleIdx="0" presStyleCnt="3">
        <dgm:presLayoutVars/>
      </dgm:prSet>
      <dgm:spPr/>
    </dgm:pt>
    <dgm:pt modelId="{5975F337-EA20-42E1-959A-5D00B4E1AAE9}" type="pres">
      <dgm:prSet presAssocID="{01417DAE-EE06-4F81-9A75-6B5895FFA831}" presName="space" presStyleCnt="0"/>
      <dgm:spPr/>
    </dgm:pt>
    <dgm:pt modelId="{3BD509AF-9792-4524-A78D-397441C177B4}" type="pres">
      <dgm:prSet presAssocID="{F8D0D4E5-463D-44FA-AB4A-6F81900A024C}" presName="composite" presStyleCnt="0"/>
      <dgm:spPr/>
    </dgm:pt>
    <dgm:pt modelId="{4A0F0BAD-FCEC-4ABE-B320-AC7C3206D23C}" type="pres">
      <dgm:prSet presAssocID="{F8D0D4E5-463D-44FA-AB4A-6F81900A024C}" presName="parTx" presStyleLbl="alignNode1" presStyleIdx="1" presStyleCnt="3">
        <dgm:presLayoutVars>
          <dgm:chMax val="0"/>
          <dgm:chPref val="0"/>
        </dgm:presLayoutVars>
      </dgm:prSet>
      <dgm:spPr/>
    </dgm:pt>
    <dgm:pt modelId="{3F4DD34A-12EF-4984-AC2B-9A2AC40AA56E}" type="pres">
      <dgm:prSet presAssocID="{F8D0D4E5-463D-44FA-AB4A-6F81900A024C}" presName="desTx" presStyleLbl="alignAccFollowNode1" presStyleIdx="1" presStyleCnt="3">
        <dgm:presLayoutVars/>
      </dgm:prSet>
      <dgm:spPr/>
    </dgm:pt>
    <dgm:pt modelId="{6EBE6135-33F0-4F7B-B328-A9C050D8518C}" type="pres">
      <dgm:prSet presAssocID="{CCAF9A8B-7820-4A86-9541-E237ACBB5D99}" presName="space" presStyleCnt="0"/>
      <dgm:spPr/>
    </dgm:pt>
    <dgm:pt modelId="{9E986F99-987B-44F1-B2B2-B2A589B611F9}" type="pres">
      <dgm:prSet presAssocID="{586A927D-67AB-434F-8E92-41D482D9C4DC}" presName="composite" presStyleCnt="0"/>
      <dgm:spPr/>
    </dgm:pt>
    <dgm:pt modelId="{8041131C-22E2-49A8-99D1-F9A2193D0AB7}" type="pres">
      <dgm:prSet presAssocID="{586A927D-67AB-434F-8E92-41D482D9C4DC}" presName="parTx" presStyleLbl="alignNode1" presStyleIdx="2" presStyleCnt="3">
        <dgm:presLayoutVars>
          <dgm:chMax val="0"/>
          <dgm:chPref val="0"/>
        </dgm:presLayoutVars>
      </dgm:prSet>
      <dgm:spPr/>
    </dgm:pt>
    <dgm:pt modelId="{FEDC014A-DD0F-4159-A8EA-5C99ECE7F669}" type="pres">
      <dgm:prSet presAssocID="{586A927D-67AB-434F-8E92-41D482D9C4DC}" presName="desTx" presStyleLbl="alignAccFollowNode1" presStyleIdx="2" presStyleCnt="3">
        <dgm:presLayoutVars/>
      </dgm:prSet>
      <dgm:spPr/>
    </dgm:pt>
  </dgm:ptLst>
  <dgm:cxnLst>
    <dgm:cxn modelId="{C79C4119-9B13-4830-B4B2-5D4835FA5E61}" srcId="{8B02E736-F41C-44B9-A72B-69BCE6A61BF1}" destId="{F9ABF777-39BA-44D6-8D95-60AC365A8EF5}" srcOrd="0" destOrd="0" parTransId="{6D2698CB-F621-4A9E-B93D-1EB2012F1019}" sibTransId="{6E965CAB-22CE-40CF-B643-EC6763E9608E}"/>
    <dgm:cxn modelId="{4B6B6226-08B5-44F7-86FC-2E81CB4C6576}" type="presOf" srcId="{F9ABF777-39BA-44D6-8D95-60AC365A8EF5}" destId="{F76D2E7E-BEE7-4807-988E-5A93405BBD68}" srcOrd="0" destOrd="0" presId="urn:microsoft.com/office/officeart/2016/7/layout/ChevronBlockProcess"/>
    <dgm:cxn modelId="{EE461D2C-45D8-4917-992B-1AA55D0AD815}" type="presOf" srcId="{0D366162-2993-4909-A39E-9A73E6475CE7}" destId="{3F4DD34A-12EF-4984-AC2B-9A2AC40AA56E}" srcOrd="0" destOrd="0" presId="urn:microsoft.com/office/officeart/2016/7/layout/ChevronBlockProcess"/>
    <dgm:cxn modelId="{1F51AF6A-D885-45D1-8D08-F9A71188C7AE}" type="presOf" srcId="{DE16E499-D4C8-4F52-897D-21A9DBA8070B}" destId="{FEDC014A-DD0F-4159-A8EA-5C99ECE7F669}" srcOrd="0" destOrd="0" presId="urn:microsoft.com/office/officeart/2016/7/layout/ChevronBlockProcess"/>
    <dgm:cxn modelId="{71498E74-98D7-46D3-983D-2B730E26293C}" type="presOf" srcId="{8B02E736-F41C-44B9-A72B-69BCE6A61BF1}" destId="{D76E2889-CA28-40A8-8BE3-B00B3C22CE39}" srcOrd="0" destOrd="0" presId="urn:microsoft.com/office/officeart/2016/7/layout/ChevronBlockProcess"/>
    <dgm:cxn modelId="{60A9267D-6628-49C2-BE00-D06A67A00AFF}" type="presOf" srcId="{586A927D-67AB-434F-8E92-41D482D9C4DC}" destId="{8041131C-22E2-49A8-99D1-F9A2193D0AB7}" srcOrd="0" destOrd="0" presId="urn:microsoft.com/office/officeart/2016/7/layout/ChevronBlockProcess"/>
    <dgm:cxn modelId="{CD363880-988B-44FB-8EBC-9CCCBA7021AE}" srcId="{3C4C11A5-407D-4EB2-AA4E-98950851A87B}" destId="{586A927D-67AB-434F-8E92-41D482D9C4DC}" srcOrd="2" destOrd="0" parTransId="{28C7AAF0-C769-49D0-8B1B-76D31895F297}" sibTransId="{F7806814-FB59-4AD4-80C2-DE3B3D52241B}"/>
    <dgm:cxn modelId="{4CC3D792-7FEF-4279-948F-2CC96D9AB432}" type="presOf" srcId="{F8D0D4E5-463D-44FA-AB4A-6F81900A024C}" destId="{4A0F0BAD-FCEC-4ABE-B320-AC7C3206D23C}" srcOrd="0" destOrd="0" presId="urn:microsoft.com/office/officeart/2016/7/layout/ChevronBlockProcess"/>
    <dgm:cxn modelId="{A94EACA3-BE8B-4371-A17B-8E198B559151}" srcId="{F8D0D4E5-463D-44FA-AB4A-6F81900A024C}" destId="{0D366162-2993-4909-A39E-9A73E6475CE7}" srcOrd="0" destOrd="0" parTransId="{AFCD2988-4966-4897-9631-3D9B497E57AE}" sibTransId="{570DD2BC-5C4F-4C3C-A519-00723FC447BC}"/>
    <dgm:cxn modelId="{34DFBFBF-C8FC-4149-BACE-9A7E76561C0C}" type="presOf" srcId="{3C4C11A5-407D-4EB2-AA4E-98950851A87B}" destId="{935475B6-AE44-4A0A-902B-848E90296C3D}" srcOrd="0" destOrd="0" presId="urn:microsoft.com/office/officeart/2016/7/layout/ChevronBlockProcess"/>
    <dgm:cxn modelId="{5D1DC3CC-3337-4AF0-83A1-2E40E22B01E8}" srcId="{586A927D-67AB-434F-8E92-41D482D9C4DC}" destId="{DE16E499-D4C8-4F52-897D-21A9DBA8070B}" srcOrd="0" destOrd="0" parTransId="{84461AC7-3FF4-4A17-99EE-E8702944EF66}" sibTransId="{B0895E89-9AD6-4AE3-96B2-C45AE721CC33}"/>
    <dgm:cxn modelId="{E7A007F3-2AE8-4068-9FD7-B061C48AE7BE}" srcId="{3C4C11A5-407D-4EB2-AA4E-98950851A87B}" destId="{F8D0D4E5-463D-44FA-AB4A-6F81900A024C}" srcOrd="1" destOrd="0" parTransId="{2B3223EB-D480-4220-8D1E-19692CB6FB26}" sibTransId="{CCAF9A8B-7820-4A86-9541-E237ACBB5D99}"/>
    <dgm:cxn modelId="{D62F2BFD-7850-43B0-A46A-EE3F01A4A097}" srcId="{3C4C11A5-407D-4EB2-AA4E-98950851A87B}" destId="{8B02E736-F41C-44B9-A72B-69BCE6A61BF1}" srcOrd="0" destOrd="0" parTransId="{DA6E82C7-38A0-4C9B-B17F-A3893ACF32B2}" sibTransId="{01417DAE-EE06-4F81-9A75-6B5895FFA831}"/>
    <dgm:cxn modelId="{65264BB7-43A8-4865-949C-D13185E4BADB}" type="presParOf" srcId="{935475B6-AE44-4A0A-902B-848E90296C3D}" destId="{494856A2-DA5E-447A-BBCD-6ACE79A7F096}" srcOrd="0" destOrd="0" presId="urn:microsoft.com/office/officeart/2016/7/layout/ChevronBlockProcess"/>
    <dgm:cxn modelId="{013FC6C7-CA30-486B-ADD9-331B931BC1B6}" type="presParOf" srcId="{494856A2-DA5E-447A-BBCD-6ACE79A7F096}" destId="{D76E2889-CA28-40A8-8BE3-B00B3C22CE39}" srcOrd="0" destOrd="0" presId="urn:microsoft.com/office/officeart/2016/7/layout/ChevronBlockProcess"/>
    <dgm:cxn modelId="{E2E77C8C-6343-47EC-998B-110799BF507E}" type="presParOf" srcId="{494856A2-DA5E-447A-BBCD-6ACE79A7F096}" destId="{F76D2E7E-BEE7-4807-988E-5A93405BBD68}" srcOrd="1" destOrd="0" presId="urn:microsoft.com/office/officeart/2016/7/layout/ChevronBlockProcess"/>
    <dgm:cxn modelId="{EA0D3120-02C6-47D3-830C-4AC440F96DFF}" type="presParOf" srcId="{935475B6-AE44-4A0A-902B-848E90296C3D}" destId="{5975F337-EA20-42E1-959A-5D00B4E1AAE9}" srcOrd="1" destOrd="0" presId="urn:microsoft.com/office/officeart/2016/7/layout/ChevronBlockProcess"/>
    <dgm:cxn modelId="{2A6FAF99-58C2-46BA-AA91-C74D3D3C6E62}" type="presParOf" srcId="{935475B6-AE44-4A0A-902B-848E90296C3D}" destId="{3BD509AF-9792-4524-A78D-397441C177B4}" srcOrd="2" destOrd="0" presId="urn:microsoft.com/office/officeart/2016/7/layout/ChevronBlockProcess"/>
    <dgm:cxn modelId="{C1CA854C-7831-4AC5-AB0F-2CF9DCBA6DD7}" type="presParOf" srcId="{3BD509AF-9792-4524-A78D-397441C177B4}" destId="{4A0F0BAD-FCEC-4ABE-B320-AC7C3206D23C}" srcOrd="0" destOrd="0" presId="urn:microsoft.com/office/officeart/2016/7/layout/ChevronBlockProcess"/>
    <dgm:cxn modelId="{2FF048E8-E025-47F4-B805-5534AC6A3AFC}" type="presParOf" srcId="{3BD509AF-9792-4524-A78D-397441C177B4}" destId="{3F4DD34A-12EF-4984-AC2B-9A2AC40AA56E}" srcOrd="1" destOrd="0" presId="urn:microsoft.com/office/officeart/2016/7/layout/ChevronBlockProcess"/>
    <dgm:cxn modelId="{1EEAF83F-E22A-4927-A4AF-D72D6008E8BC}" type="presParOf" srcId="{935475B6-AE44-4A0A-902B-848E90296C3D}" destId="{6EBE6135-33F0-4F7B-B328-A9C050D8518C}" srcOrd="3" destOrd="0" presId="urn:microsoft.com/office/officeart/2016/7/layout/ChevronBlockProcess"/>
    <dgm:cxn modelId="{7908867C-9492-4495-ABD6-BAAF844B63FF}" type="presParOf" srcId="{935475B6-AE44-4A0A-902B-848E90296C3D}" destId="{9E986F99-987B-44F1-B2B2-B2A589B611F9}" srcOrd="4" destOrd="0" presId="urn:microsoft.com/office/officeart/2016/7/layout/ChevronBlockProcess"/>
    <dgm:cxn modelId="{B9B9E9BD-CE53-4715-AB8B-4BDA29AB5C9C}" type="presParOf" srcId="{9E986F99-987B-44F1-B2B2-B2A589B611F9}" destId="{8041131C-22E2-49A8-99D1-F9A2193D0AB7}" srcOrd="0" destOrd="0" presId="urn:microsoft.com/office/officeart/2016/7/layout/ChevronBlockProcess"/>
    <dgm:cxn modelId="{4A4DD0BD-3FA0-4D07-8E9D-F899CB295FE6}" type="presParOf" srcId="{9E986F99-987B-44F1-B2B2-B2A589B611F9}" destId="{FEDC014A-DD0F-4159-A8EA-5C99ECE7F669}" srcOrd="1" destOrd="0" presId="urn:microsoft.com/office/officeart/2016/7/layout/ChevronBlock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11A5-407D-4EB2-AA4E-98950851A87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CA"/>
        </a:p>
      </dgm:t>
    </dgm:pt>
    <dgm:pt modelId="{8B02E736-F41C-44B9-A72B-69BCE6A61BF1}">
      <dgm:prSet phldrT="[Text]"/>
      <dgm:spPr/>
      <dgm:t>
        <a:bodyPr/>
        <a:lstStyle/>
        <a:p>
          <a:pPr>
            <a:lnSpc>
              <a:spcPct val="100000"/>
            </a:lnSpc>
            <a:defRPr b="1"/>
          </a:pPr>
          <a:r>
            <a:rPr lang="en-CA"/>
            <a:t>Planning the Analysis</a:t>
          </a:r>
        </a:p>
      </dgm:t>
    </dgm:pt>
    <dgm:pt modelId="{DA6E82C7-38A0-4C9B-B17F-A3893ACF32B2}" type="parTrans" cxnId="{D62F2BFD-7850-43B0-A46A-EE3F01A4A097}">
      <dgm:prSet/>
      <dgm:spPr/>
      <dgm:t>
        <a:bodyPr/>
        <a:lstStyle/>
        <a:p>
          <a:endParaRPr lang="en-CA"/>
        </a:p>
      </dgm:t>
    </dgm:pt>
    <dgm:pt modelId="{01417DAE-EE06-4F81-9A75-6B5895FFA831}" type="sibTrans" cxnId="{D62F2BFD-7850-43B0-A46A-EE3F01A4A097}">
      <dgm:prSet/>
      <dgm:spPr/>
      <dgm:t>
        <a:bodyPr/>
        <a:lstStyle/>
        <a:p>
          <a:endParaRPr lang="en-CA"/>
        </a:p>
      </dgm:t>
    </dgm:pt>
    <dgm:pt modelId="{F9ABF777-39BA-44D6-8D95-60AC365A8EF5}">
      <dgm:prSet phldrT="[Text]"/>
      <dgm:spPr/>
      <dgm:t>
        <a:bodyPr/>
        <a:lstStyle/>
        <a:p>
          <a:pPr>
            <a:lnSpc>
              <a:spcPct val="100000"/>
            </a:lnSpc>
          </a:pPr>
          <a:r>
            <a:rPr lang="en-CA" dirty="0"/>
            <a:t>We need to analyse the data and see which machine learning model we can apply and according to our expected outcome we need to proceed further.</a:t>
          </a:r>
        </a:p>
      </dgm:t>
    </dgm:pt>
    <dgm:pt modelId="{6D2698CB-F621-4A9E-B93D-1EB2012F1019}" type="parTrans" cxnId="{C79C4119-9B13-4830-B4B2-5D4835FA5E61}">
      <dgm:prSet/>
      <dgm:spPr/>
      <dgm:t>
        <a:bodyPr/>
        <a:lstStyle/>
        <a:p>
          <a:endParaRPr lang="en-CA"/>
        </a:p>
      </dgm:t>
    </dgm:pt>
    <dgm:pt modelId="{6E965CAB-22CE-40CF-B643-EC6763E9608E}" type="sibTrans" cxnId="{C79C4119-9B13-4830-B4B2-5D4835FA5E61}">
      <dgm:prSet/>
      <dgm:spPr/>
      <dgm:t>
        <a:bodyPr/>
        <a:lstStyle/>
        <a:p>
          <a:endParaRPr lang="en-CA"/>
        </a:p>
      </dgm:t>
    </dgm:pt>
    <dgm:pt modelId="{F8D0D4E5-463D-44FA-AB4A-6F81900A024C}">
      <dgm:prSet phldrT="[Text]"/>
      <dgm:spPr/>
      <dgm:t>
        <a:bodyPr/>
        <a:lstStyle/>
        <a:p>
          <a:pPr>
            <a:lnSpc>
              <a:spcPct val="100000"/>
            </a:lnSpc>
            <a:defRPr b="1"/>
          </a:pPr>
          <a:r>
            <a:rPr lang="en-CA"/>
            <a:t>Research the Analysis Model</a:t>
          </a:r>
        </a:p>
      </dgm:t>
    </dgm:pt>
    <dgm:pt modelId="{2B3223EB-D480-4220-8D1E-19692CB6FB26}" type="parTrans" cxnId="{E7A007F3-2AE8-4068-9FD7-B061C48AE7BE}">
      <dgm:prSet/>
      <dgm:spPr/>
      <dgm:t>
        <a:bodyPr/>
        <a:lstStyle/>
        <a:p>
          <a:endParaRPr lang="en-CA"/>
        </a:p>
      </dgm:t>
    </dgm:pt>
    <dgm:pt modelId="{CCAF9A8B-7820-4A86-9541-E237ACBB5D99}" type="sibTrans" cxnId="{E7A007F3-2AE8-4068-9FD7-B061C48AE7BE}">
      <dgm:prSet/>
      <dgm:spPr/>
      <dgm:t>
        <a:bodyPr/>
        <a:lstStyle/>
        <a:p>
          <a:endParaRPr lang="en-CA"/>
        </a:p>
      </dgm:t>
    </dgm:pt>
    <dgm:pt modelId="{586A927D-67AB-434F-8E92-41D482D9C4DC}">
      <dgm:prSet phldrT="[Text]"/>
      <dgm:spPr/>
      <dgm:t>
        <a:bodyPr/>
        <a:lstStyle/>
        <a:p>
          <a:pPr>
            <a:lnSpc>
              <a:spcPct val="100000"/>
            </a:lnSpc>
            <a:defRPr b="1"/>
          </a:pPr>
          <a:r>
            <a:rPr lang="en-CA"/>
            <a:t>Implement the Model</a:t>
          </a:r>
        </a:p>
      </dgm:t>
    </dgm:pt>
    <dgm:pt modelId="{28C7AAF0-C769-49D0-8B1B-76D31895F297}" type="parTrans" cxnId="{CD363880-988B-44FB-8EBC-9CCCBA7021AE}">
      <dgm:prSet/>
      <dgm:spPr/>
      <dgm:t>
        <a:bodyPr/>
        <a:lstStyle/>
        <a:p>
          <a:endParaRPr lang="en-CA"/>
        </a:p>
      </dgm:t>
    </dgm:pt>
    <dgm:pt modelId="{F7806814-FB59-4AD4-80C2-DE3B3D52241B}" type="sibTrans" cxnId="{CD363880-988B-44FB-8EBC-9CCCBA7021AE}">
      <dgm:prSet/>
      <dgm:spPr/>
      <dgm:t>
        <a:bodyPr/>
        <a:lstStyle/>
        <a:p>
          <a:endParaRPr lang="en-CA"/>
        </a:p>
      </dgm:t>
    </dgm:pt>
    <dgm:pt modelId="{DE16E499-D4C8-4F52-897D-21A9DBA8070B}">
      <dgm:prSet phldrT="[Text]"/>
      <dgm:spPr/>
      <dgm:t>
        <a:bodyPr/>
        <a:lstStyle/>
        <a:p>
          <a:pPr>
            <a:lnSpc>
              <a:spcPct val="100000"/>
            </a:lnSpc>
          </a:pPr>
          <a:r>
            <a:rPr lang="en-CA" dirty="0"/>
            <a:t>After learning about the model now we can start coding on the model and run the test cases to see if it works or not.</a:t>
          </a:r>
        </a:p>
      </dgm:t>
    </dgm:pt>
    <dgm:pt modelId="{84461AC7-3FF4-4A17-99EE-E8702944EF66}" type="parTrans" cxnId="{5D1DC3CC-3337-4AF0-83A1-2E40E22B01E8}">
      <dgm:prSet/>
      <dgm:spPr/>
      <dgm:t>
        <a:bodyPr/>
        <a:lstStyle/>
        <a:p>
          <a:endParaRPr lang="en-CA"/>
        </a:p>
      </dgm:t>
    </dgm:pt>
    <dgm:pt modelId="{B0895E89-9AD6-4AE3-96B2-C45AE721CC33}" type="sibTrans" cxnId="{5D1DC3CC-3337-4AF0-83A1-2E40E22B01E8}">
      <dgm:prSet/>
      <dgm:spPr/>
      <dgm:t>
        <a:bodyPr/>
        <a:lstStyle/>
        <a:p>
          <a:endParaRPr lang="en-CA"/>
        </a:p>
      </dgm:t>
    </dgm:pt>
    <dgm:pt modelId="{0D366162-2993-4909-A39E-9A73E6475CE7}">
      <dgm:prSet phldrT="[Text]"/>
      <dgm:spPr/>
      <dgm:t>
        <a:bodyPr/>
        <a:lstStyle/>
        <a:p>
          <a:pPr>
            <a:lnSpc>
              <a:spcPct val="100000"/>
            </a:lnSpc>
          </a:pPr>
          <a:r>
            <a:rPr lang="en-CA" dirty="0"/>
            <a:t>After completing the basic analysis we know that we can implement cluster analysis on our data. So we will research on that and gather more details.</a:t>
          </a:r>
        </a:p>
      </dgm:t>
    </dgm:pt>
    <dgm:pt modelId="{570DD2BC-5C4F-4C3C-A519-00723FC447BC}" type="sibTrans" cxnId="{A94EACA3-BE8B-4371-A17B-8E198B559151}">
      <dgm:prSet/>
      <dgm:spPr/>
      <dgm:t>
        <a:bodyPr/>
        <a:lstStyle/>
        <a:p>
          <a:endParaRPr lang="en-CA"/>
        </a:p>
      </dgm:t>
    </dgm:pt>
    <dgm:pt modelId="{AFCD2988-4966-4897-9631-3D9B497E57AE}" type="parTrans" cxnId="{A94EACA3-BE8B-4371-A17B-8E198B559151}">
      <dgm:prSet/>
      <dgm:spPr/>
      <dgm:t>
        <a:bodyPr/>
        <a:lstStyle/>
        <a:p>
          <a:endParaRPr lang="en-CA"/>
        </a:p>
      </dgm:t>
    </dgm:pt>
    <dgm:pt modelId="{6003E8F7-7A79-4986-88F4-D38CCE6F5017}" type="pres">
      <dgm:prSet presAssocID="{3C4C11A5-407D-4EB2-AA4E-98950851A87B}" presName="root" presStyleCnt="0">
        <dgm:presLayoutVars>
          <dgm:dir/>
          <dgm:resizeHandles val="exact"/>
        </dgm:presLayoutVars>
      </dgm:prSet>
      <dgm:spPr/>
    </dgm:pt>
    <dgm:pt modelId="{D17976CE-32B1-40DD-8F6F-3D6D040D5E11}" type="pres">
      <dgm:prSet presAssocID="{8B02E736-F41C-44B9-A72B-69BCE6A61BF1}" presName="compNode" presStyleCnt="0"/>
      <dgm:spPr/>
    </dgm:pt>
    <dgm:pt modelId="{5725BFC7-18A6-4EAB-98AE-DCF2E4FD2AA3}" type="pres">
      <dgm:prSet presAssocID="{8B02E736-F41C-44B9-A72B-69BCE6A61B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57F6DE7-2A3B-42FE-94C4-4A9276AD29A6}" type="pres">
      <dgm:prSet presAssocID="{8B02E736-F41C-44B9-A72B-69BCE6A61BF1}" presName="iconSpace" presStyleCnt="0"/>
      <dgm:spPr/>
    </dgm:pt>
    <dgm:pt modelId="{35DFCE61-5273-48A1-951B-E68C620CF504}" type="pres">
      <dgm:prSet presAssocID="{8B02E736-F41C-44B9-A72B-69BCE6A61BF1}" presName="parTx" presStyleLbl="revTx" presStyleIdx="0" presStyleCnt="6">
        <dgm:presLayoutVars>
          <dgm:chMax val="0"/>
          <dgm:chPref val="0"/>
        </dgm:presLayoutVars>
      </dgm:prSet>
      <dgm:spPr/>
    </dgm:pt>
    <dgm:pt modelId="{AD7FFBF9-955F-4B8F-807E-6F0E127EFF97}" type="pres">
      <dgm:prSet presAssocID="{8B02E736-F41C-44B9-A72B-69BCE6A61BF1}" presName="txSpace" presStyleCnt="0"/>
      <dgm:spPr/>
    </dgm:pt>
    <dgm:pt modelId="{3B0E0923-8544-46DC-9EEC-3F56E40DF1D6}" type="pres">
      <dgm:prSet presAssocID="{8B02E736-F41C-44B9-A72B-69BCE6A61BF1}" presName="desTx" presStyleLbl="revTx" presStyleIdx="1" presStyleCnt="6">
        <dgm:presLayoutVars/>
      </dgm:prSet>
      <dgm:spPr/>
    </dgm:pt>
    <dgm:pt modelId="{999750D4-DA89-4D2F-835F-B70753814094}" type="pres">
      <dgm:prSet presAssocID="{01417DAE-EE06-4F81-9A75-6B5895FFA831}" presName="sibTrans" presStyleCnt="0"/>
      <dgm:spPr/>
    </dgm:pt>
    <dgm:pt modelId="{0B3DB6D3-9BC8-4746-A11B-BA0F80F90FA6}" type="pres">
      <dgm:prSet presAssocID="{F8D0D4E5-463D-44FA-AB4A-6F81900A024C}" presName="compNode" presStyleCnt="0"/>
      <dgm:spPr/>
    </dgm:pt>
    <dgm:pt modelId="{02979468-2854-420A-9880-38D38C23897E}" type="pres">
      <dgm:prSet presAssocID="{F8D0D4E5-463D-44FA-AB4A-6F81900A02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1A05484-454E-4C0C-9121-B2E34E15E383}" type="pres">
      <dgm:prSet presAssocID="{F8D0D4E5-463D-44FA-AB4A-6F81900A024C}" presName="iconSpace" presStyleCnt="0"/>
      <dgm:spPr/>
    </dgm:pt>
    <dgm:pt modelId="{4325FD8A-45BB-4725-8DF9-C668260444E3}" type="pres">
      <dgm:prSet presAssocID="{F8D0D4E5-463D-44FA-AB4A-6F81900A024C}" presName="parTx" presStyleLbl="revTx" presStyleIdx="2" presStyleCnt="6">
        <dgm:presLayoutVars>
          <dgm:chMax val="0"/>
          <dgm:chPref val="0"/>
        </dgm:presLayoutVars>
      </dgm:prSet>
      <dgm:spPr/>
    </dgm:pt>
    <dgm:pt modelId="{DD6B55AE-C321-4D76-80E4-66035E319E11}" type="pres">
      <dgm:prSet presAssocID="{F8D0D4E5-463D-44FA-AB4A-6F81900A024C}" presName="txSpace" presStyleCnt="0"/>
      <dgm:spPr/>
    </dgm:pt>
    <dgm:pt modelId="{8909A618-857D-4701-A550-0124C9324A88}" type="pres">
      <dgm:prSet presAssocID="{F8D0D4E5-463D-44FA-AB4A-6F81900A024C}" presName="desTx" presStyleLbl="revTx" presStyleIdx="3" presStyleCnt="6">
        <dgm:presLayoutVars/>
      </dgm:prSet>
      <dgm:spPr/>
    </dgm:pt>
    <dgm:pt modelId="{CE398C09-D820-412F-B246-420E8C0E2053}" type="pres">
      <dgm:prSet presAssocID="{CCAF9A8B-7820-4A86-9541-E237ACBB5D99}" presName="sibTrans" presStyleCnt="0"/>
      <dgm:spPr/>
    </dgm:pt>
    <dgm:pt modelId="{6CF023D4-0703-457E-8BF4-29FE809166B3}" type="pres">
      <dgm:prSet presAssocID="{586A927D-67AB-434F-8E92-41D482D9C4DC}" presName="compNode" presStyleCnt="0"/>
      <dgm:spPr/>
    </dgm:pt>
    <dgm:pt modelId="{019C7DA9-6E00-4212-B195-8884534F9DE5}" type="pres">
      <dgm:prSet presAssocID="{586A927D-67AB-434F-8E92-41D482D9C4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DEC65A81-B972-46D7-AC94-FE8D62F7EE4C}" type="pres">
      <dgm:prSet presAssocID="{586A927D-67AB-434F-8E92-41D482D9C4DC}" presName="iconSpace" presStyleCnt="0"/>
      <dgm:spPr/>
    </dgm:pt>
    <dgm:pt modelId="{6E915D74-1C5A-4151-BC15-BE66E69F6F5A}" type="pres">
      <dgm:prSet presAssocID="{586A927D-67AB-434F-8E92-41D482D9C4DC}" presName="parTx" presStyleLbl="revTx" presStyleIdx="4" presStyleCnt="6">
        <dgm:presLayoutVars>
          <dgm:chMax val="0"/>
          <dgm:chPref val="0"/>
        </dgm:presLayoutVars>
      </dgm:prSet>
      <dgm:spPr/>
    </dgm:pt>
    <dgm:pt modelId="{0D5F9657-02D9-4804-9A84-A00E0279E6AD}" type="pres">
      <dgm:prSet presAssocID="{586A927D-67AB-434F-8E92-41D482D9C4DC}" presName="txSpace" presStyleCnt="0"/>
      <dgm:spPr/>
    </dgm:pt>
    <dgm:pt modelId="{F917F384-BB4D-41CC-9AA1-2A31E4C4D841}" type="pres">
      <dgm:prSet presAssocID="{586A927D-67AB-434F-8E92-41D482D9C4DC}" presName="desTx" presStyleLbl="revTx" presStyleIdx="5" presStyleCnt="6">
        <dgm:presLayoutVars/>
      </dgm:prSet>
      <dgm:spPr/>
    </dgm:pt>
  </dgm:ptLst>
  <dgm:cxnLst>
    <dgm:cxn modelId="{65453F0E-7D9B-4601-848D-69F9FAAD114C}" type="presOf" srcId="{3C4C11A5-407D-4EB2-AA4E-98950851A87B}" destId="{6003E8F7-7A79-4986-88F4-D38CCE6F5017}" srcOrd="0" destOrd="0" presId="urn:microsoft.com/office/officeart/2018/5/layout/CenteredIconLabelDescriptionList"/>
    <dgm:cxn modelId="{C79C4119-9B13-4830-B4B2-5D4835FA5E61}" srcId="{8B02E736-F41C-44B9-A72B-69BCE6A61BF1}" destId="{F9ABF777-39BA-44D6-8D95-60AC365A8EF5}" srcOrd="0" destOrd="0" parTransId="{6D2698CB-F621-4A9E-B93D-1EB2012F1019}" sibTransId="{6E965CAB-22CE-40CF-B643-EC6763E9608E}"/>
    <dgm:cxn modelId="{E87E2A41-D67E-43F8-A110-3F9FECBAA870}" type="presOf" srcId="{F8D0D4E5-463D-44FA-AB4A-6F81900A024C}" destId="{4325FD8A-45BB-4725-8DF9-C668260444E3}" srcOrd="0" destOrd="0" presId="urn:microsoft.com/office/officeart/2018/5/layout/CenteredIconLabelDescriptionList"/>
    <dgm:cxn modelId="{93110073-1558-4693-912B-49C4EF5E522D}" type="presOf" srcId="{0D366162-2993-4909-A39E-9A73E6475CE7}" destId="{8909A618-857D-4701-A550-0124C9324A88}" srcOrd="0" destOrd="0" presId="urn:microsoft.com/office/officeart/2018/5/layout/CenteredIconLabelDescriptionList"/>
    <dgm:cxn modelId="{CD363880-988B-44FB-8EBC-9CCCBA7021AE}" srcId="{3C4C11A5-407D-4EB2-AA4E-98950851A87B}" destId="{586A927D-67AB-434F-8E92-41D482D9C4DC}" srcOrd="2" destOrd="0" parTransId="{28C7AAF0-C769-49D0-8B1B-76D31895F297}" sibTransId="{F7806814-FB59-4AD4-80C2-DE3B3D52241B}"/>
    <dgm:cxn modelId="{A94EACA3-BE8B-4371-A17B-8E198B559151}" srcId="{F8D0D4E5-463D-44FA-AB4A-6F81900A024C}" destId="{0D366162-2993-4909-A39E-9A73E6475CE7}" srcOrd="0" destOrd="0" parTransId="{AFCD2988-4966-4897-9631-3D9B497E57AE}" sibTransId="{570DD2BC-5C4F-4C3C-A519-00723FC447BC}"/>
    <dgm:cxn modelId="{219C9CC7-138B-4F79-ADAC-BABBFC977131}" type="presOf" srcId="{DE16E499-D4C8-4F52-897D-21A9DBA8070B}" destId="{F917F384-BB4D-41CC-9AA1-2A31E4C4D841}" srcOrd="0" destOrd="0" presId="urn:microsoft.com/office/officeart/2018/5/layout/CenteredIconLabelDescriptionList"/>
    <dgm:cxn modelId="{5D1DC3CC-3337-4AF0-83A1-2E40E22B01E8}" srcId="{586A927D-67AB-434F-8E92-41D482D9C4DC}" destId="{DE16E499-D4C8-4F52-897D-21A9DBA8070B}" srcOrd="0" destOrd="0" parTransId="{84461AC7-3FF4-4A17-99EE-E8702944EF66}" sibTransId="{B0895E89-9AD6-4AE3-96B2-C45AE721CC33}"/>
    <dgm:cxn modelId="{2B0E6BDB-13BE-41C0-9F4C-1FE52218C338}" type="presOf" srcId="{F9ABF777-39BA-44D6-8D95-60AC365A8EF5}" destId="{3B0E0923-8544-46DC-9EEC-3F56E40DF1D6}" srcOrd="0" destOrd="0" presId="urn:microsoft.com/office/officeart/2018/5/layout/CenteredIconLabelDescriptionList"/>
    <dgm:cxn modelId="{A315E0F0-FAC4-4207-9CA4-29CC2400B28C}" type="presOf" srcId="{8B02E736-F41C-44B9-A72B-69BCE6A61BF1}" destId="{35DFCE61-5273-48A1-951B-E68C620CF504}" srcOrd="0" destOrd="0" presId="urn:microsoft.com/office/officeart/2018/5/layout/CenteredIconLabelDescriptionList"/>
    <dgm:cxn modelId="{E7A007F3-2AE8-4068-9FD7-B061C48AE7BE}" srcId="{3C4C11A5-407D-4EB2-AA4E-98950851A87B}" destId="{F8D0D4E5-463D-44FA-AB4A-6F81900A024C}" srcOrd="1" destOrd="0" parTransId="{2B3223EB-D480-4220-8D1E-19692CB6FB26}" sibTransId="{CCAF9A8B-7820-4A86-9541-E237ACBB5D99}"/>
    <dgm:cxn modelId="{D1217BF4-34FC-4991-8999-9FDA9C596437}" type="presOf" srcId="{586A927D-67AB-434F-8E92-41D482D9C4DC}" destId="{6E915D74-1C5A-4151-BC15-BE66E69F6F5A}" srcOrd="0" destOrd="0" presId="urn:microsoft.com/office/officeart/2018/5/layout/CenteredIconLabelDescriptionList"/>
    <dgm:cxn modelId="{D62F2BFD-7850-43B0-A46A-EE3F01A4A097}" srcId="{3C4C11A5-407D-4EB2-AA4E-98950851A87B}" destId="{8B02E736-F41C-44B9-A72B-69BCE6A61BF1}" srcOrd="0" destOrd="0" parTransId="{DA6E82C7-38A0-4C9B-B17F-A3893ACF32B2}" sibTransId="{01417DAE-EE06-4F81-9A75-6B5895FFA831}"/>
    <dgm:cxn modelId="{98538D48-E952-4802-8FE1-4505B538A545}" type="presParOf" srcId="{6003E8F7-7A79-4986-88F4-D38CCE6F5017}" destId="{D17976CE-32B1-40DD-8F6F-3D6D040D5E11}" srcOrd="0" destOrd="0" presId="urn:microsoft.com/office/officeart/2018/5/layout/CenteredIconLabelDescriptionList"/>
    <dgm:cxn modelId="{0E7603EC-3B1A-482D-B9EF-E9794CE4F36F}" type="presParOf" srcId="{D17976CE-32B1-40DD-8F6F-3D6D040D5E11}" destId="{5725BFC7-18A6-4EAB-98AE-DCF2E4FD2AA3}" srcOrd="0" destOrd="0" presId="urn:microsoft.com/office/officeart/2018/5/layout/CenteredIconLabelDescriptionList"/>
    <dgm:cxn modelId="{46D04E2B-F89E-452E-94ED-9CD500D3631E}" type="presParOf" srcId="{D17976CE-32B1-40DD-8F6F-3D6D040D5E11}" destId="{F57F6DE7-2A3B-42FE-94C4-4A9276AD29A6}" srcOrd="1" destOrd="0" presId="urn:microsoft.com/office/officeart/2018/5/layout/CenteredIconLabelDescriptionList"/>
    <dgm:cxn modelId="{0FFD9076-3667-4576-9CC0-0442DABD7335}" type="presParOf" srcId="{D17976CE-32B1-40DD-8F6F-3D6D040D5E11}" destId="{35DFCE61-5273-48A1-951B-E68C620CF504}" srcOrd="2" destOrd="0" presId="urn:microsoft.com/office/officeart/2018/5/layout/CenteredIconLabelDescriptionList"/>
    <dgm:cxn modelId="{2D97C872-8713-45F2-83FA-CD4B18C14367}" type="presParOf" srcId="{D17976CE-32B1-40DD-8F6F-3D6D040D5E11}" destId="{AD7FFBF9-955F-4B8F-807E-6F0E127EFF97}" srcOrd="3" destOrd="0" presId="urn:microsoft.com/office/officeart/2018/5/layout/CenteredIconLabelDescriptionList"/>
    <dgm:cxn modelId="{C41AEDD6-60A3-497C-8E97-58D8155402FE}" type="presParOf" srcId="{D17976CE-32B1-40DD-8F6F-3D6D040D5E11}" destId="{3B0E0923-8544-46DC-9EEC-3F56E40DF1D6}" srcOrd="4" destOrd="0" presId="urn:microsoft.com/office/officeart/2018/5/layout/CenteredIconLabelDescriptionList"/>
    <dgm:cxn modelId="{5764527E-B689-4F1E-B488-26BE66B5C245}" type="presParOf" srcId="{6003E8F7-7A79-4986-88F4-D38CCE6F5017}" destId="{999750D4-DA89-4D2F-835F-B70753814094}" srcOrd="1" destOrd="0" presId="urn:microsoft.com/office/officeart/2018/5/layout/CenteredIconLabelDescriptionList"/>
    <dgm:cxn modelId="{22D8050D-6EA1-4E1E-92DC-7C607F0A31F9}" type="presParOf" srcId="{6003E8F7-7A79-4986-88F4-D38CCE6F5017}" destId="{0B3DB6D3-9BC8-4746-A11B-BA0F80F90FA6}" srcOrd="2" destOrd="0" presId="urn:microsoft.com/office/officeart/2018/5/layout/CenteredIconLabelDescriptionList"/>
    <dgm:cxn modelId="{F2B29EA0-5233-4242-A9E6-1D779D195DE4}" type="presParOf" srcId="{0B3DB6D3-9BC8-4746-A11B-BA0F80F90FA6}" destId="{02979468-2854-420A-9880-38D38C23897E}" srcOrd="0" destOrd="0" presId="urn:microsoft.com/office/officeart/2018/5/layout/CenteredIconLabelDescriptionList"/>
    <dgm:cxn modelId="{F72AE8A7-333D-4CD0-B0DA-6FE38D72F4C1}" type="presParOf" srcId="{0B3DB6D3-9BC8-4746-A11B-BA0F80F90FA6}" destId="{81A05484-454E-4C0C-9121-B2E34E15E383}" srcOrd="1" destOrd="0" presId="urn:microsoft.com/office/officeart/2018/5/layout/CenteredIconLabelDescriptionList"/>
    <dgm:cxn modelId="{C4207D72-E76B-42E1-8D08-9E86920A608A}" type="presParOf" srcId="{0B3DB6D3-9BC8-4746-A11B-BA0F80F90FA6}" destId="{4325FD8A-45BB-4725-8DF9-C668260444E3}" srcOrd="2" destOrd="0" presId="urn:microsoft.com/office/officeart/2018/5/layout/CenteredIconLabelDescriptionList"/>
    <dgm:cxn modelId="{84E48303-F59D-4670-8005-3929CFE1C301}" type="presParOf" srcId="{0B3DB6D3-9BC8-4746-A11B-BA0F80F90FA6}" destId="{DD6B55AE-C321-4D76-80E4-66035E319E11}" srcOrd="3" destOrd="0" presId="urn:microsoft.com/office/officeart/2018/5/layout/CenteredIconLabelDescriptionList"/>
    <dgm:cxn modelId="{38CA1949-0B9E-410C-85C6-207616BB1E43}" type="presParOf" srcId="{0B3DB6D3-9BC8-4746-A11B-BA0F80F90FA6}" destId="{8909A618-857D-4701-A550-0124C9324A88}" srcOrd="4" destOrd="0" presId="urn:microsoft.com/office/officeart/2018/5/layout/CenteredIconLabelDescriptionList"/>
    <dgm:cxn modelId="{57348F9A-BE8E-4DBD-AAD1-4766B789321D}" type="presParOf" srcId="{6003E8F7-7A79-4986-88F4-D38CCE6F5017}" destId="{CE398C09-D820-412F-B246-420E8C0E2053}" srcOrd="3" destOrd="0" presId="urn:microsoft.com/office/officeart/2018/5/layout/CenteredIconLabelDescriptionList"/>
    <dgm:cxn modelId="{8DE6420B-708F-41AA-9183-A2D5650A1F47}" type="presParOf" srcId="{6003E8F7-7A79-4986-88F4-D38CCE6F5017}" destId="{6CF023D4-0703-457E-8BF4-29FE809166B3}" srcOrd="4" destOrd="0" presId="urn:microsoft.com/office/officeart/2018/5/layout/CenteredIconLabelDescriptionList"/>
    <dgm:cxn modelId="{A69ADAA5-68F4-4BAC-8868-1D834E4F66E6}" type="presParOf" srcId="{6CF023D4-0703-457E-8BF4-29FE809166B3}" destId="{019C7DA9-6E00-4212-B195-8884534F9DE5}" srcOrd="0" destOrd="0" presId="urn:microsoft.com/office/officeart/2018/5/layout/CenteredIconLabelDescriptionList"/>
    <dgm:cxn modelId="{A6D80EA0-E7EF-4587-8C9E-92AF676F8B75}" type="presParOf" srcId="{6CF023D4-0703-457E-8BF4-29FE809166B3}" destId="{DEC65A81-B972-46D7-AC94-FE8D62F7EE4C}" srcOrd="1" destOrd="0" presId="urn:microsoft.com/office/officeart/2018/5/layout/CenteredIconLabelDescriptionList"/>
    <dgm:cxn modelId="{D08810C3-338C-4400-8048-B54514180331}" type="presParOf" srcId="{6CF023D4-0703-457E-8BF4-29FE809166B3}" destId="{6E915D74-1C5A-4151-BC15-BE66E69F6F5A}" srcOrd="2" destOrd="0" presId="urn:microsoft.com/office/officeart/2018/5/layout/CenteredIconLabelDescriptionList"/>
    <dgm:cxn modelId="{4DE67C01-C5DB-44A8-8EBA-D1830FD443B8}" type="presParOf" srcId="{6CF023D4-0703-457E-8BF4-29FE809166B3}" destId="{0D5F9657-02D9-4804-9A84-A00E0279E6AD}" srcOrd="3" destOrd="0" presId="urn:microsoft.com/office/officeart/2018/5/layout/CenteredIconLabelDescriptionList"/>
    <dgm:cxn modelId="{6D3ECF3D-F13F-4114-93C8-92742EAEFAB2}" type="presParOf" srcId="{6CF023D4-0703-457E-8BF4-29FE809166B3}" destId="{F917F384-BB4D-41CC-9AA1-2A31E4C4D841}"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26A620-F28E-4F5F-80D8-6F9308E9A60F}" type="doc">
      <dgm:prSet loTypeId="urn:microsoft.com/office/officeart/2005/8/layout/hList1" loCatId="list" qsTypeId="urn:microsoft.com/office/officeart/2005/8/quickstyle/simple5" qsCatId="simple" csTypeId="urn:microsoft.com/office/officeart/2005/8/colors/colorful5" csCatId="colorful" phldr="1"/>
      <dgm:spPr/>
      <dgm:t>
        <a:bodyPr/>
        <a:lstStyle/>
        <a:p>
          <a:endParaRPr lang="en-CA"/>
        </a:p>
      </dgm:t>
    </dgm:pt>
    <dgm:pt modelId="{A272F836-47F0-4AD7-81AD-CFDA4A126C1F}">
      <dgm:prSet phldrT="[Text]"/>
      <dgm:spPr/>
      <dgm:t>
        <a:bodyPr/>
        <a:lstStyle/>
        <a:p>
          <a:r>
            <a:rPr lang="en-CA" dirty="0"/>
            <a:t>Frequency</a:t>
          </a:r>
        </a:p>
      </dgm:t>
    </dgm:pt>
    <dgm:pt modelId="{185C169F-5142-4339-A5E9-8ADA76F19AAB}" type="parTrans" cxnId="{CB0A5FFA-FDA2-4684-A396-915BE7218DCF}">
      <dgm:prSet/>
      <dgm:spPr/>
      <dgm:t>
        <a:bodyPr/>
        <a:lstStyle/>
        <a:p>
          <a:endParaRPr lang="en-CA"/>
        </a:p>
      </dgm:t>
    </dgm:pt>
    <dgm:pt modelId="{0E169628-E46D-4175-9443-BBEA1615C067}" type="sibTrans" cxnId="{CB0A5FFA-FDA2-4684-A396-915BE7218DCF}">
      <dgm:prSet/>
      <dgm:spPr/>
      <dgm:t>
        <a:bodyPr/>
        <a:lstStyle/>
        <a:p>
          <a:endParaRPr lang="en-CA"/>
        </a:p>
      </dgm:t>
    </dgm:pt>
    <dgm:pt modelId="{AC897B15-AB97-4A08-9748-603268C2D598}">
      <dgm:prSet phldrT="[Text]"/>
      <dgm:spPr/>
      <dgm:t>
        <a:bodyPr/>
        <a:lstStyle/>
        <a:p>
          <a:pPr>
            <a:buNone/>
          </a:pPr>
          <a:r>
            <a:rPr lang="en-CA"/>
            <a:t>Once a Week</a:t>
          </a:r>
        </a:p>
      </dgm:t>
    </dgm:pt>
    <dgm:pt modelId="{ACB599D3-6194-4F19-B1B9-381B76B1E810}" type="parTrans" cxnId="{F67220BD-2D20-410F-AF25-6E9A5DB75EC7}">
      <dgm:prSet/>
      <dgm:spPr/>
      <dgm:t>
        <a:bodyPr/>
        <a:lstStyle/>
        <a:p>
          <a:endParaRPr lang="en-CA"/>
        </a:p>
      </dgm:t>
    </dgm:pt>
    <dgm:pt modelId="{EFC7A726-8390-48F7-9112-C73818197797}" type="sibTrans" cxnId="{F67220BD-2D20-410F-AF25-6E9A5DB75EC7}">
      <dgm:prSet/>
      <dgm:spPr/>
      <dgm:t>
        <a:bodyPr/>
        <a:lstStyle/>
        <a:p>
          <a:endParaRPr lang="en-CA"/>
        </a:p>
      </dgm:t>
    </dgm:pt>
    <dgm:pt modelId="{DAF66AC7-5E17-4B28-94DF-FFF466119B98}">
      <dgm:prSet phldrT="[Text]"/>
      <dgm:spPr/>
      <dgm:t>
        <a:bodyPr/>
        <a:lstStyle/>
        <a:p>
          <a:r>
            <a:rPr lang="en-CA" dirty="0"/>
            <a:t>Participants</a:t>
          </a:r>
        </a:p>
      </dgm:t>
    </dgm:pt>
    <dgm:pt modelId="{8D6384A6-F19B-4E2C-BF79-65DEE3807AEB}" type="parTrans" cxnId="{CC71A37A-9E1B-4413-B078-68925177ED53}">
      <dgm:prSet/>
      <dgm:spPr/>
      <dgm:t>
        <a:bodyPr/>
        <a:lstStyle/>
        <a:p>
          <a:endParaRPr lang="en-CA"/>
        </a:p>
      </dgm:t>
    </dgm:pt>
    <dgm:pt modelId="{4497EC64-830D-4D7B-9445-17538D6FB30A}" type="sibTrans" cxnId="{CC71A37A-9E1B-4413-B078-68925177ED53}">
      <dgm:prSet/>
      <dgm:spPr/>
      <dgm:t>
        <a:bodyPr/>
        <a:lstStyle/>
        <a:p>
          <a:endParaRPr lang="en-CA"/>
        </a:p>
      </dgm:t>
    </dgm:pt>
    <dgm:pt modelId="{4C3D45A4-78F6-49D0-A85D-7C6C904B2F7D}">
      <dgm:prSet phldrT="[Text]"/>
      <dgm:spPr/>
      <dgm:t>
        <a:bodyPr/>
        <a:lstStyle/>
        <a:p>
          <a:r>
            <a:rPr lang="en-CA"/>
            <a:t>Richard Lambroff</a:t>
          </a:r>
        </a:p>
      </dgm:t>
    </dgm:pt>
    <dgm:pt modelId="{AFE0227C-9E23-449E-9B41-831130AFECAC}" type="parTrans" cxnId="{C386B977-1209-46FD-9DA1-68A8362B15F3}">
      <dgm:prSet/>
      <dgm:spPr/>
      <dgm:t>
        <a:bodyPr/>
        <a:lstStyle/>
        <a:p>
          <a:endParaRPr lang="en-CA"/>
        </a:p>
      </dgm:t>
    </dgm:pt>
    <dgm:pt modelId="{D283D003-1AF4-45A5-89F8-AD49362C3502}" type="sibTrans" cxnId="{C386B977-1209-46FD-9DA1-68A8362B15F3}">
      <dgm:prSet/>
      <dgm:spPr/>
      <dgm:t>
        <a:bodyPr/>
        <a:lstStyle/>
        <a:p>
          <a:endParaRPr lang="en-CA"/>
        </a:p>
      </dgm:t>
    </dgm:pt>
    <dgm:pt modelId="{4C719258-BA15-437B-B563-EE67380ABDED}">
      <dgm:prSet phldrT="[Text]"/>
      <dgm:spPr/>
      <dgm:t>
        <a:bodyPr/>
        <a:lstStyle/>
        <a:p>
          <a:r>
            <a:rPr lang="en-CA" dirty="0"/>
            <a:t>Medium</a:t>
          </a:r>
        </a:p>
      </dgm:t>
    </dgm:pt>
    <dgm:pt modelId="{7583333C-ABE7-4775-ABE1-39A965CB664B}" type="parTrans" cxnId="{5DB53DB0-0992-4C69-A728-856413444596}">
      <dgm:prSet/>
      <dgm:spPr/>
      <dgm:t>
        <a:bodyPr/>
        <a:lstStyle/>
        <a:p>
          <a:endParaRPr lang="en-CA"/>
        </a:p>
      </dgm:t>
    </dgm:pt>
    <dgm:pt modelId="{EAD05A9C-1F38-428C-BA42-AFCDFB277EB1}" type="sibTrans" cxnId="{5DB53DB0-0992-4C69-A728-856413444596}">
      <dgm:prSet/>
      <dgm:spPr/>
      <dgm:t>
        <a:bodyPr/>
        <a:lstStyle/>
        <a:p>
          <a:endParaRPr lang="en-CA"/>
        </a:p>
      </dgm:t>
    </dgm:pt>
    <dgm:pt modelId="{EC5405B2-C5A8-422A-A1D0-03FF3EE17015}">
      <dgm:prSet phldrT="[Text]"/>
      <dgm:spPr/>
      <dgm:t>
        <a:bodyPr/>
        <a:lstStyle/>
        <a:p>
          <a:r>
            <a:rPr lang="en-CA"/>
            <a:t>Review the progress</a:t>
          </a:r>
        </a:p>
      </dgm:t>
    </dgm:pt>
    <dgm:pt modelId="{A46C847F-BEEA-4978-81E1-CB1BE22AD483}" type="parTrans" cxnId="{752B3428-F9B0-4862-BDD2-619E66E861DF}">
      <dgm:prSet/>
      <dgm:spPr/>
      <dgm:t>
        <a:bodyPr/>
        <a:lstStyle/>
        <a:p>
          <a:endParaRPr lang="en-CA"/>
        </a:p>
      </dgm:t>
    </dgm:pt>
    <dgm:pt modelId="{FB810AFB-5364-4C1B-93F8-9DB6AF917B23}" type="sibTrans" cxnId="{752B3428-F9B0-4862-BDD2-619E66E861DF}">
      <dgm:prSet/>
      <dgm:spPr/>
      <dgm:t>
        <a:bodyPr/>
        <a:lstStyle/>
        <a:p>
          <a:endParaRPr lang="en-CA"/>
        </a:p>
      </dgm:t>
    </dgm:pt>
    <dgm:pt modelId="{D37DD170-CAD6-414E-9F9F-CE760477F18E}">
      <dgm:prSet phldrT="[Text]"/>
      <dgm:spPr/>
      <dgm:t>
        <a:bodyPr/>
        <a:lstStyle/>
        <a:p>
          <a:r>
            <a:rPr lang="en-CA"/>
            <a:t>Agend</a:t>
          </a:r>
          <a:endParaRPr lang="en-CA" dirty="0"/>
        </a:p>
      </dgm:t>
    </dgm:pt>
    <dgm:pt modelId="{1091B35E-FCE1-4F4C-AB35-FB5A7567625F}" type="parTrans" cxnId="{838BB154-A5F2-48D2-AB85-2953DF9B8BE3}">
      <dgm:prSet/>
      <dgm:spPr/>
      <dgm:t>
        <a:bodyPr/>
        <a:lstStyle/>
        <a:p>
          <a:endParaRPr lang="en-CA"/>
        </a:p>
      </dgm:t>
    </dgm:pt>
    <dgm:pt modelId="{79089553-1B10-45EF-9BCE-21B75FBA5734}" type="sibTrans" cxnId="{838BB154-A5F2-48D2-AB85-2953DF9B8BE3}">
      <dgm:prSet/>
      <dgm:spPr/>
      <dgm:t>
        <a:bodyPr/>
        <a:lstStyle/>
        <a:p>
          <a:endParaRPr lang="en-CA"/>
        </a:p>
      </dgm:t>
    </dgm:pt>
    <dgm:pt modelId="{6F016FE7-E27A-4969-A942-D12746724BA7}">
      <dgm:prSet phldrT="[Text]"/>
      <dgm:spPr/>
      <dgm:t>
        <a:bodyPr/>
        <a:lstStyle/>
        <a:p>
          <a:r>
            <a:rPr lang="en-CA"/>
            <a:t>Aryan Radadiya</a:t>
          </a:r>
        </a:p>
      </dgm:t>
    </dgm:pt>
    <dgm:pt modelId="{5879B105-C097-4A73-B050-3FA1E4C00CCE}" type="parTrans" cxnId="{E2CC8F46-0121-4074-B34F-510E441E3051}">
      <dgm:prSet/>
      <dgm:spPr/>
      <dgm:t>
        <a:bodyPr/>
        <a:lstStyle/>
        <a:p>
          <a:endParaRPr lang="en-CA"/>
        </a:p>
      </dgm:t>
    </dgm:pt>
    <dgm:pt modelId="{98280D4C-6DE8-45B2-956F-84C17AFB426D}" type="sibTrans" cxnId="{E2CC8F46-0121-4074-B34F-510E441E3051}">
      <dgm:prSet/>
      <dgm:spPr/>
      <dgm:t>
        <a:bodyPr/>
        <a:lstStyle/>
        <a:p>
          <a:endParaRPr lang="en-CA"/>
        </a:p>
      </dgm:t>
    </dgm:pt>
    <dgm:pt modelId="{BFFBBDF8-CCE2-4DF6-9A62-65B4ADDCBCB4}">
      <dgm:prSet phldrT="[Text]"/>
      <dgm:spPr/>
      <dgm:t>
        <a:bodyPr/>
        <a:lstStyle/>
        <a:p>
          <a:r>
            <a:rPr lang="en-CA"/>
            <a:t>Joyson Domnic Gonsalves</a:t>
          </a:r>
        </a:p>
      </dgm:t>
    </dgm:pt>
    <dgm:pt modelId="{1CC929B5-4ABD-461E-877C-62B03623CBF7}" type="parTrans" cxnId="{404EEB5F-B87C-4827-82D4-8F071122923F}">
      <dgm:prSet/>
      <dgm:spPr/>
      <dgm:t>
        <a:bodyPr/>
        <a:lstStyle/>
        <a:p>
          <a:endParaRPr lang="en-CA"/>
        </a:p>
      </dgm:t>
    </dgm:pt>
    <dgm:pt modelId="{5B02CA62-FFDB-4CD8-9DA8-2A1D9DF3478C}" type="sibTrans" cxnId="{404EEB5F-B87C-4827-82D4-8F071122923F}">
      <dgm:prSet/>
      <dgm:spPr/>
      <dgm:t>
        <a:bodyPr/>
        <a:lstStyle/>
        <a:p>
          <a:endParaRPr lang="en-CA"/>
        </a:p>
      </dgm:t>
    </dgm:pt>
    <dgm:pt modelId="{CC370F1E-7E43-49B3-B54A-D8695DD0F199}">
      <dgm:prSet phldrT="[Text]"/>
      <dgm:spPr/>
      <dgm:t>
        <a:bodyPr/>
        <a:lstStyle/>
        <a:p>
          <a:r>
            <a:rPr lang="en-CA"/>
            <a:t>Sumit Kumar Pandey</a:t>
          </a:r>
        </a:p>
      </dgm:t>
    </dgm:pt>
    <dgm:pt modelId="{2BBD12B0-3FB0-4D2B-9C03-C6A0FE893939}" type="parTrans" cxnId="{9E6D35EB-2B74-44CE-8C75-138AC957482D}">
      <dgm:prSet/>
      <dgm:spPr/>
      <dgm:t>
        <a:bodyPr/>
        <a:lstStyle/>
        <a:p>
          <a:endParaRPr lang="en-CA"/>
        </a:p>
      </dgm:t>
    </dgm:pt>
    <dgm:pt modelId="{BD84B2E0-612A-4CE9-946A-9E485D151FF6}" type="sibTrans" cxnId="{9E6D35EB-2B74-44CE-8C75-138AC957482D}">
      <dgm:prSet/>
      <dgm:spPr/>
      <dgm:t>
        <a:bodyPr/>
        <a:lstStyle/>
        <a:p>
          <a:endParaRPr lang="en-CA"/>
        </a:p>
      </dgm:t>
    </dgm:pt>
    <dgm:pt modelId="{087D2C63-797A-4696-BC2F-F50404396436}">
      <dgm:prSet/>
      <dgm:spPr/>
      <dgm:t>
        <a:bodyPr/>
        <a:lstStyle/>
        <a:p>
          <a:r>
            <a:rPr lang="en-CA"/>
            <a:t>Recording</a:t>
          </a:r>
        </a:p>
      </dgm:t>
    </dgm:pt>
    <dgm:pt modelId="{30AE5281-40EA-47BE-9DEF-3FA606F89D69}" type="parTrans" cxnId="{FA5E0237-5F5A-4C01-A2E9-70A0BBBAC1F3}">
      <dgm:prSet/>
      <dgm:spPr/>
      <dgm:t>
        <a:bodyPr/>
        <a:lstStyle/>
        <a:p>
          <a:endParaRPr lang="en-CA"/>
        </a:p>
      </dgm:t>
    </dgm:pt>
    <dgm:pt modelId="{542B40E4-B9B3-4185-ACF4-C1B27F543DCA}" type="sibTrans" cxnId="{FA5E0237-5F5A-4C01-A2E9-70A0BBBAC1F3}">
      <dgm:prSet/>
      <dgm:spPr/>
      <dgm:t>
        <a:bodyPr/>
        <a:lstStyle/>
        <a:p>
          <a:endParaRPr lang="en-CA"/>
        </a:p>
      </dgm:t>
    </dgm:pt>
    <dgm:pt modelId="{9C99EB4B-830D-4B4D-B7FA-046B369A3386}">
      <dgm:prSet/>
      <dgm:spPr/>
      <dgm:t>
        <a:bodyPr/>
        <a:lstStyle/>
        <a:p>
          <a:r>
            <a:rPr lang="en-CA"/>
            <a:t>Teams Meeting</a:t>
          </a:r>
        </a:p>
      </dgm:t>
    </dgm:pt>
    <dgm:pt modelId="{8ABFF85C-6853-4E87-9EEB-0D37F2A80A69}" type="parTrans" cxnId="{47240C2A-3FB2-4154-8936-BD9C75DB12AA}">
      <dgm:prSet/>
      <dgm:spPr/>
      <dgm:t>
        <a:bodyPr/>
        <a:lstStyle/>
        <a:p>
          <a:endParaRPr lang="en-CA"/>
        </a:p>
      </dgm:t>
    </dgm:pt>
    <dgm:pt modelId="{D6DBC89F-2187-444D-BE57-F1A64326817E}" type="sibTrans" cxnId="{47240C2A-3FB2-4154-8936-BD9C75DB12AA}">
      <dgm:prSet/>
      <dgm:spPr/>
      <dgm:t>
        <a:bodyPr/>
        <a:lstStyle/>
        <a:p>
          <a:endParaRPr lang="en-CA"/>
        </a:p>
      </dgm:t>
    </dgm:pt>
    <dgm:pt modelId="{AA139C67-7BD9-497C-9CE6-6726CCEAE166}">
      <dgm:prSet/>
      <dgm:spPr/>
      <dgm:t>
        <a:bodyPr/>
        <a:lstStyle/>
        <a:p>
          <a:r>
            <a:rPr lang="en-CA"/>
            <a:t>Call</a:t>
          </a:r>
        </a:p>
      </dgm:t>
    </dgm:pt>
    <dgm:pt modelId="{AD1CAA55-4FEB-44F7-B260-0A70054F9D5D}" type="parTrans" cxnId="{6A504D9E-3480-4AC4-B8DE-459BF2E50A06}">
      <dgm:prSet/>
      <dgm:spPr/>
      <dgm:t>
        <a:bodyPr/>
        <a:lstStyle/>
        <a:p>
          <a:endParaRPr lang="en-CA"/>
        </a:p>
      </dgm:t>
    </dgm:pt>
    <dgm:pt modelId="{F246C11B-9F17-4F60-97B9-A2204073771E}" type="sibTrans" cxnId="{6A504D9E-3480-4AC4-B8DE-459BF2E50A06}">
      <dgm:prSet/>
      <dgm:spPr/>
      <dgm:t>
        <a:bodyPr/>
        <a:lstStyle/>
        <a:p>
          <a:endParaRPr lang="en-CA"/>
        </a:p>
      </dgm:t>
    </dgm:pt>
    <dgm:pt modelId="{5E318EFB-B2F0-469B-B889-30CE14D84052}">
      <dgm:prSet/>
      <dgm:spPr/>
      <dgm:t>
        <a:bodyPr/>
        <a:lstStyle/>
        <a:p>
          <a:r>
            <a:rPr lang="en-CA"/>
            <a:t>Chats</a:t>
          </a:r>
        </a:p>
      </dgm:t>
    </dgm:pt>
    <dgm:pt modelId="{E99CE8AD-9E2A-4A8C-8C26-E1608D381DDF}" type="parTrans" cxnId="{06FD1F8C-2E7E-4D67-B163-19DD9B413A0A}">
      <dgm:prSet/>
      <dgm:spPr/>
      <dgm:t>
        <a:bodyPr/>
        <a:lstStyle/>
        <a:p>
          <a:endParaRPr lang="en-CA"/>
        </a:p>
      </dgm:t>
    </dgm:pt>
    <dgm:pt modelId="{D4AF1478-9BE8-4AB9-A609-A5385DC1409D}" type="sibTrans" cxnId="{06FD1F8C-2E7E-4D67-B163-19DD9B413A0A}">
      <dgm:prSet/>
      <dgm:spPr/>
      <dgm:t>
        <a:bodyPr/>
        <a:lstStyle/>
        <a:p>
          <a:endParaRPr lang="en-CA"/>
        </a:p>
      </dgm:t>
    </dgm:pt>
    <dgm:pt modelId="{4DC6C0AE-AC10-46DB-8511-3061E83C3A75}">
      <dgm:prSet phldrT="[Text]"/>
      <dgm:spPr/>
      <dgm:t>
        <a:bodyPr/>
        <a:lstStyle/>
        <a:p>
          <a:r>
            <a:rPr lang="en-CA"/>
            <a:t>Weekly Development Status Report</a:t>
          </a:r>
        </a:p>
      </dgm:t>
    </dgm:pt>
    <dgm:pt modelId="{4467BB3F-4C9F-4FB7-967B-5F233F44DC18}" type="parTrans" cxnId="{2B1A5CA3-A533-4D7E-A3A3-0DDE1F1BE692}">
      <dgm:prSet/>
      <dgm:spPr/>
      <dgm:t>
        <a:bodyPr/>
        <a:lstStyle/>
        <a:p>
          <a:endParaRPr lang="en-CA"/>
        </a:p>
      </dgm:t>
    </dgm:pt>
    <dgm:pt modelId="{4648D04C-CACD-4021-BC8F-E2EE8DFB32ED}" type="sibTrans" cxnId="{2B1A5CA3-A533-4D7E-A3A3-0DDE1F1BE692}">
      <dgm:prSet/>
      <dgm:spPr/>
      <dgm:t>
        <a:bodyPr/>
        <a:lstStyle/>
        <a:p>
          <a:endParaRPr lang="en-CA"/>
        </a:p>
      </dgm:t>
    </dgm:pt>
    <dgm:pt modelId="{03384E67-CB0E-40BB-A6AA-34C3275CA66A}" type="pres">
      <dgm:prSet presAssocID="{C026A620-F28E-4F5F-80D8-6F9308E9A60F}" presName="Name0" presStyleCnt="0">
        <dgm:presLayoutVars>
          <dgm:dir/>
          <dgm:animLvl val="lvl"/>
          <dgm:resizeHandles val="exact"/>
        </dgm:presLayoutVars>
      </dgm:prSet>
      <dgm:spPr/>
    </dgm:pt>
    <dgm:pt modelId="{C6F5472A-A567-481F-B57E-89F4414ED1EB}" type="pres">
      <dgm:prSet presAssocID="{A272F836-47F0-4AD7-81AD-CFDA4A126C1F}" presName="composite" presStyleCnt="0"/>
      <dgm:spPr/>
    </dgm:pt>
    <dgm:pt modelId="{CBC98A4F-73B1-4506-B9E1-4F62D75576A7}" type="pres">
      <dgm:prSet presAssocID="{A272F836-47F0-4AD7-81AD-CFDA4A126C1F}" presName="parTx" presStyleLbl="alignNode1" presStyleIdx="0" presStyleCnt="4">
        <dgm:presLayoutVars>
          <dgm:chMax val="0"/>
          <dgm:chPref val="0"/>
          <dgm:bulletEnabled val="1"/>
        </dgm:presLayoutVars>
      </dgm:prSet>
      <dgm:spPr/>
    </dgm:pt>
    <dgm:pt modelId="{6B990104-D2A9-49B6-8698-71C1428112B4}" type="pres">
      <dgm:prSet presAssocID="{A272F836-47F0-4AD7-81AD-CFDA4A126C1F}" presName="desTx" presStyleLbl="alignAccFollowNode1" presStyleIdx="0" presStyleCnt="4">
        <dgm:presLayoutVars>
          <dgm:bulletEnabled val="1"/>
        </dgm:presLayoutVars>
      </dgm:prSet>
      <dgm:spPr/>
    </dgm:pt>
    <dgm:pt modelId="{2D9770CA-B619-49C1-ADB0-4761CF62725C}" type="pres">
      <dgm:prSet presAssocID="{0E169628-E46D-4175-9443-BBEA1615C067}" presName="space" presStyleCnt="0"/>
      <dgm:spPr/>
    </dgm:pt>
    <dgm:pt modelId="{510C16B1-A9FD-41A5-8227-08A0405B2A60}" type="pres">
      <dgm:prSet presAssocID="{DAF66AC7-5E17-4B28-94DF-FFF466119B98}" presName="composite" presStyleCnt="0"/>
      <dgm:spPr/>
    </dgm:pt>
    <dgm:pt modelId="{319BC612-4478-4F61-A839-7379682AFF82}" type="pres">
      <dgm:prSet presAssocID="{DAF66AC7-5E17-4B28-94DF-FFF466119B98}" presName="parTx" presStyleLbl="alignNode1" presStyleIdx="1" presStyleCnt="4">
        <dgm:presLayoutVars>
          <dgm:chMax val="0"/>
          <dgm:chPref val="0"/>
          <dgm:bulletEnabled val="1"/>
        </dgm:presLayoutVars>
      </dgm:prSet>
      <dgm:spPr/>
    </dgm:pt>
    <dgm:pt modelId="{9E869266-78A9-4179-9DD7-1F63D24CFBEB}" type="pres">
      <dgm:prSet presAssocID="{DAF66AC7-5E17-4B28-94DF-FFF466119B98}" presName="desTx" presStyleLbl="alignAccFollowNode1" presStyleIdx="1" presStyleCnt="4">
        <dgm:presLayoutVars>
          <dgm:bulletEnabled val="1"/>
        </dgm:presLayoutVars>
      </dgm:prSet>
      <dgm:spPr/>
    </dgm:pt>
    <dgm:pt modelId="{13ED2386-B805-4F01-8F43-9977D82C711D}" type="pres">
      <dgm:prSet presAssocID="{4497EC64-830D-4D7B-9445-17538D6FB30A}" presName="space" presStyleCnt="0"/>
      <dgm:spPr/>
    </dgm:pt>
    <dgm:pt modelId="{4B182474-928A-4A12-BA7E-A5676A646BF9}" type="pres">
      <dgm:prSet presAssocID="{4C719258-BA15-437B-B563-EE67380ABDED}" presName="composite" presStyleCnt="0"/>
      <dgm:spPr/>
    </dgm:pt>
    <dgm:pt modelId="{E1E45884-9FEF-4EC6-BB9D-88A6677A37D6}" type="pres">
      <dgm:prSet presAssocID="{4C719258-BA15-437B-B563-EE67380ABDED}" presName="parTx" presStyleLbl="alignNode1" presStyleIdx="2" presStyleCnt="4">
        <dgm:presLayoutVars>
          <dgm:chMax val="0"/>
          <dgm:chPref val="0"/>
          <dgm:bulletEnabled val="1"/>
        </dgm:presLayoutVars>
      </dgm:prSet>
      <dgm:spPr/>
    </dgm:pt>
    <dgm:pt modelId="{42C3F37D-255B-407D-AE26-3F3D82F8E6CB}" type="pres">
      <dgm:prSet presAssocID="{4C719258-BA15-437B-B563-EE67380ABDED}" presName="desTx" presStyleLbl="alignAccFollowNode1" presStyleIdx="2" presStyleCnt="4">
        <dgm:presLayoutVars>
          <dgm:bulletEnabled val="1"/>
        </dgm:presLayoutVars>
      </dgm:prSet>
      <dgm:spPr/>
    </dgm:pt>
    <dgm:pt modelId="{5C456004-4B4C-45DA-AD29-17A2249C7F38}" type="pres">
      <dgm:prSet presAssocID="{EAD05A9C-1F38-428C-BA42-AFCDFB277EB1}" presName="space" presStyleCnt="0"/>
      <dgm:spPr/>
    </dgm:pt>
    <dgm:pt modelId="{F3C7805A-99E4-4E6C-AE0C-302776207FAE}" type="pres">
      <dgm:prSet presAssocID="{D37DD170-CAD6-414E-9F9F-CE760477F18E}" presName="composite" presStyleCnt="0"/>
      <dgm:spPr/>
    </dgm:pt>
    <dgm:pt modelId="{519F7A60-F0E5-41F0-A72C-E07AE60EA201}" type="pres">
      <dgm:prSet presAssocID="{D37DD170-CAD6-414E-9F9F-CE760477F18E}" presName="parTx" presStyleLbl="alignNode1" presStyleIdx="3" presStyleCnt="4">
        <dgm:presLayoutVars>
          <dgm:chMax val="0"/>
          <dgm:chPref val="0"/>
          <dgm:bulletEnabled val="1"/>
        </dgm:presLayoutVars>
      </dgm:prSet>
      <dgm:spPr/>
    </dgm:pt>
    <dgm:pt modelId="{F8CA8192-6FFE-499C-ADCA-619C4D2A321C}" type="pres">
      <dgm:prSet presAssocID="{D37DD170-CAD6-414E-9F9F-CE760477F18E}" presName="desTx" presStyleLbl="alignAccFollowNode1" presStyleIdx="3" presStyleCnt="4">
        <dgm:presLayoutVars>
          <dgm:bulletEnabled val="1"/>
        </dgm:presLayoutVars>
      </dgm:prSet>
      <dgm:spPr/>
    </dgm:pt>
  </dgm:ptLst>
  <dgm:cxnLst>
    <dgm:cxn modelId="{AC3C7B0E-BE1F-418A-9C18-F60AE9C7B035}" type="presOf" srcId="{087D2C63-797A-4696-BC2F-F50404396436}" destId="{42C3F37D-255B-407D-AE26-3F3D82F8E6CB}" srcOrd="0" destOrd="0" presId="urn:microsoft.com/office/officeart/2005/8/layout/hList1"/>
    <dgm:cxn modelId="{D6D6471A-8515-4C5D-B424-74286436F822}" type="presOf" srcId="{D37DD170-CAD6-414E-9F9F-CE760477F18E}" destId="{519F7A60-F0E5-41F0-A72C-E07AE60EA201}" srcOrd="0" destOrd="0" presId="urn:microsoft.com/office/officeart/2005/8/layout/hList1"/>
    <dgm:cxn modelId="{B171881E-068A-48D4-AD4A-EE84A9430622}" type="presOf" srcId="{BFFBBDF8-CCE2-4DF6-9A62-65B4ADDCBCB4}" destId="{9E869266-78A9-4179-9DD7-1F63D24CFBEB}" srcOrd="0" destOrd="2" presId="urn:microsoft.com/office/officeart/2005/8/layout/hList1"/>
    <dgm:cxn modelId="{752B3428-F9B0-4862-BDD2-619E66E861DF}" srcId="{D37DD170-CAD6-414E-9F9F-CE760477F18E}" destId="{EC5405B2-C5A8-422A-A1D0-03FF3EE17015}" srcOrd="0" destOrd="0" parTransId="{A46C847F-BEEA-4978-81E1-CB1BE22AD483}" sibTransId="{FB810AFB-5364-4C1B-93F8-9DB6AF917B23}"/>
    <dgm:cxn modelId="{47240C2A-3FB2-4154-8936-BD9C75DB12AA}" srcId="{4C719258-BA15-437B-B563-EE67380ABDED}" destId="{9C99EB4B-830D-4B4D-B7FA-046B369A3386}" srcOrd="1" destOrd="0" parTransId="{8ABFF85C-6853-4E87-9EEB-0D37F2A80A69}" sibTransId="{D6DBC89F-2187-444D-BE57-F1A64326817E}"/>
    <dgm:cxn modelId="{737FAA2F-E70E-4099-828B-2795EE480F01}" type="presOf" srcId="{4C719258-BA15-437B-B563-EE67380ABDED}" destId="{E1E45884-9FEF-4EC6-BB9D-88A6677A37D6}" srcOrd="0" destOrd="0" presId="urn:microsoft.com/office/officeart/2005/8/layout/hList1"/>
    <dgm:cxn modelId="{FA5E0237-5F5A-4C01-A2E9-70A0BBBAC1F3}" srcId="{4C719258-BA15-437B-B563-EE67380ABDED}" destId="{087D2C63-797A-4696-BC2F-F50404396436}" srcOrd="0" destOrd="0" parTransId="{30AE5281-40EA-47BE-9DEF-3FA606F89D69}" sibTransId="{542B40E4-B9B3-4185-ACF4-C1B27F543DCA}"/>
    <dgm:cxn modelId="{E680395C-F5D9-418E-96E8-7690DF352902}" type="presOf" srcId="{AC897B15-AB97-4A08-9748-603268C2D598}" destId="{6B990104-D2A9-49B6-8698-71C1428112B4}" srcOrd="0" destOrd="0" presId="urn:microsoft.com/office/officeart/2005/8/layout/hList1"/>
    <dgm:cxn modelId="{404EEB5F-B87C-4827-82D4-8F071122923F}" srcId="{DAF66AC7-5E17-4B28-94DF-FFF466119B98}" destId="{BFFBBDF8-CCE2-4DF6-9A62-65B4ADDCBCB4}" srcOrd="2" destOrd="0" parTransId="{1CC929B5-4ABD-461E-877C-62B03623CBF7}" sibTransId="{5B02CA62-FFDB-4CD8-9DA8-2A1D9DF3478C}"/>
    <dgm:cxn modelId="{E2CC8F46-0121-4074-B34F-510E441E3051}" srcId="{DAF66AC7-5E17-4B28-94DF-FFF466119B98}" destId="{6F016FE7-E27A-4969-A942-D12746724BA7}" srcOrd="1" destOrd="0" parTransId="{5879B105-C097-4A73-B050-3FA1E4C00CCE}" sibTransId="{98280D4C-6DE8-45B2-956F-84C17AFB426D}"/>
    <dgm:cxn modelId="{7E591848-FB6B-4EB1-BBFC-A6A543567127}" type="presOf" srcId="{5E318EFB-B2F0-469B-B889-30CE14D84052}" destId="{42C3F37D-255B-407D-AE26-3F3D82F8E6CB}" srcOrd="0" destOrd="3" presId="urn:microsoft.com/office/officeart/2005/8/layout/hList1"/>
    <dgm:cxn modelId="{2F5EBA4C-08A2-4D3E-BB2E-21D4BFBFDFA6}" type="presOf" srcId="{9C99EB4B-830D-4B4D-B7FA-046B369A3386}" destId="{42C3F37D-255B-407D-AE26-3F3D82F8E6CB}" srcOrd="0" destOrd="1" presId="urn:microsoft.com/office/officeart/2005/8/layout/hList1"/>
    <dgm:cxn modelId="{A836EF4F-A0D6-4024-BA08-55B86C674FAB}" type="presOf" srcId="{A272F836-47F0-4AD7-81AD-CFDA4A126C1F}" destId="{CBC98A4F-73B1-4506-B9E1-4F62D75576A7}" srcOrd="0" destOrd="0" presId="urn:microsoft.com/office/officeart/2005/8/layout/hList1"/>
    <dgm:cxn modelId="{838BB154-A5F2-48D2-AB85-2953DF9B8BE3}" srcId="{C026A620-F28E-4F5F-80D8-6F9308E9A60F}" destId="{D37DD170-CAD6-414E-9F9F-CE760477F18E}" srcOrd="3" destOrd="0" parTransId="{1091B35E-FCE1-4F4C-AB35-FB5A7567625F}" sibTransId="{79089553-1B10-45EF-9BCE-21B75FBA5734}"/>
    <dgm:cxn modelId="{C386B977-1209-46FD-9DA1-68A8362B15F3}" srcId="{DAF66AC7-5E17-4B28-94DF-FFF466119B98}" destId="{4C3D45A4-78F6-49D0-A85D-7C6C904B2F7D}" srcOrd="0" destOrd="0" parTransId="{AFE0227C-9E23-449E-9B41-831130AFECAC}" sibTransId="{D283D003-1AF4-45A5-89F8-AD49362C3502}"/>
    <dgm:cxn modelId="{CC71A37A-9E1B-4413-B078-68925177ED53}" srcId="{C026A620-F28E-4F5F-80D8-6F9308E9A60F}" destId="{DAF66AC7-5E17-4B28-94DF-FFF466119B98}" srcOrd="1" destOrd="0" parTransId="{8D6384A6-F19B-4E2C-BF79-65DEE3807AEB}" sibTransId="{4497EC64-830D-4D7B-9445-17538D6FB30A}"/>
    <dgm:cxn modelId="{06FD1F8C-2E7E-4D67-B163-19DD9B413A0A}" srcId="{4C719258-BA15-437B-B563-EE67380ABDED}" destId="{5E318EFB-B2F0-469B-B889-30CE14D84052}" srcOrd="3" destOrd="0" parTransId="{E99CE8AD-9E2A-4A8C-8C26-E1608D381DDF}" sibTransId="{D4AF1478-9BE8-4AB9-A609-A5385DC1409D}"/>
    <dgm:cxn modelId="{431CF291-1FE2-4457-B842-74C379118DDA}" type="presOf" srcId="{4C3D45A4-78F6-49D0-A85D-7C6C904B2F7D}" destId="{9E869266-78A9-4179-9DD7-1F63D24CFBEB}" srcOrd="0" destOrd="0" presId="urn:microsoft.com/office/officeart/2005/8/layout/hList1"/>
    <dgm:cxn modelId="{0F861999-7E3F-49E4-974B-11BF85979CBA}" type="presOf" srcId="{4DC6C0AE-AC10-46DB-8511-3061E83C3A75}" destId="{F8CA8192-6FFE-499C-ADCA-619C4D2A321C}" srcOrd="0" destOrd="1" presId="urn:microsoft.com/office/officeart/2005/8/layout/hList1"/>
    <dgm:cxn modelId="{6A504D9E-3480-4AC4-B8DE-459BF2E50A06}" srcId="{4C719258-BA15-437B-B563-EE67380ABDED}" destId="{AA139C67-7BD9-497C-9CE6-6726CCEAE166}" srcOrd="2" destOrd="0" parTransId="{AD1CAA55-4FEB-44F7-B260-0A70054F9D5D}" sibTransId="{F246C11B-9F17-4F60-97B9-A2204073771E}"/>
    <dgm:cxn modelId="{C7D058A1-0240-486D-9AF9-D854E206BA06}" type="presOf" srcId="{6F016FE7-E27A-4969-A942-D12746724BA7}" destId="{9E869266-78A9-4179-9DD7-1F63D24CFBEB}" srcOrd="0" destOrd="1" presId="urn:microsoft.com/office/officeart/2005/8/layout/hList1"/>
    <dgm:cxn modelId="{2B1A5CA3-A533-4D7E-A3A3-0DDE1F1BE692}" srcId="{D37DD170-CAD6-414E-9F9F-CE760477F18E}" destId="{4DC6C0AE-AC10-46DB-8511-3061E83C3A75}" srcOrd="1" destOrd="0" parTransId="{4467BB3F-4C9F-4FB7-967B-5F233F44DC18}" sibTransId="{4648D04C-CACD-4021-BC8F-E2EE8DFB32ED}"/>
    <dgm:cxn modelId="{5DB53DB0-0992-4C69-A728-856413444596}" srcId="{C026A620-F28E-4F5F-80D8-6F9308E9A60F}" destId="{4C719258-BA15-437B-B563-EE67380ABDED}" srcOrd="2" destOrd="0" parTransId="{7583333C-ABE7-4775-ABE1-39A965CB664B}" sibTransId="{EAD05A9C-1F38-428C-BA42-AFCDFB277EB1}"/>
    <dgm:cxn modelId="{F67220BD-2D20-410F-AF25-6E9A5DB75EC7}" srcId="{A272F836-47F0-4AD7-81AD-CFDA4A126C1F}" destId="{AC897B15-AB97-4A08-9748-603268C2D598}" srcOrd="0" destOrd="0" parTransId="{ACB599D3-6194-4F19-B1B9-381B76B1E810}" sibTransId="{EFC7A726-8390-48F7-9112-C73818197797}"/>
    <dgm:cxn modelId="{7168C5D8-24C0-4BB5-91D1-9AFA369FCA7A}" type="presOf" srcId="{EC5405B2-C5A8-422A-A1D0-03FF3EE17015}" destId="{F8CA8192-6FFE-499C-ADCA-619C4D2A321C}" srcOrd="0" destOrd="0" presId="urn:microsoft.com/office/officeart/2005/8/layout/hList1"/>
    <dgm:cxn modelId="{6C40B8E5-2162-4617-A6FE-55E1B2E37A56}" type="presOf" srcId="{AA139C67-7BD9-497C-9CE6-6726CCEAE166}" destId="{42C3F37D-255B-407D-AE26-3F3D82F8E6CB}" srcOrd="0" destOrd="2" presId="urn:microsoft.com/office/officeart/2005/8/layout/hList1"/>
    <dgm:cxn modelId="{9E6D35EB-2B74-44CE-8C75-138AC957482D}" srcId="{DAF66AC7-5E17-4B28-94DF-FFF466119B98}" destId="{CC370F1E-7E43-49B3-B54A-D8695DD0F199}" srcOrd="3" destOrd="0" parTransId="{2BBD12B0-3FB0-4D2B-9C03-C6A0FE893939}" sibTransId="{BD84B2E0-612A-4CE9-946A-9E485D151FF6}"/>
    <dgm:cxn modelId="{E5DE4EF1-3487-4459-AFC9-4DE5B213A336}" type="presOf" srcId="{CC370F1E-7E43-49B3-B54A-D8695DD0F199}" destId="{9E869266-78A9-4179-9DD7-1F63D24CFBEB}" srcOrd="0" destOrd="3" presId="urn:microsoft.com/office/officeart/2005/8/layout/hList1"/>
    <dgm:cxn modelId="{704A4DF5-8572-411F-94FF-2653793A8949}" type="presOf" srcId="{DAF66AC7-5E17-4B28-94DF-FFF466119B98}" destId="{319BC612-4478-4F61-A839-7379682AFF82}" srcOrd="0" destOrd="0" presId="urn:microsoft.com/office/officeart/2005/8/layout/hList1"/>
    <dgm:cxn modelId="{CB0A5FFA-FDA2-4684-A396-915BE7218DCF}" srcId="{C026A620-F28E-4F5F-80D8-6F9308E9A60F}" destId="{A272F836-47F0-4AD7-81AD-CFDA4A126C1F}" srcOrd="0" destOrd="0" parTransId="{185C169F-5142-4339-A5E9-8ADA76F19AAB}" sibTransId="{0E169628-E46D-4175-9443-BBEA1615C067}"/>
    <dgm:cxn modelId="{12A930FC-66A6-4C1D-BBB6-30A4C248B9CD}" type="presOf" srcId="{C026A620-F28E-4F5F-80D8-6F9308E9A60F}" destId="{03384E67-CB0E-40BB-A6AA-34C3275CA66A}" srcOrd="0" destOrd="0" presId="urn:microsoft.com/office/officeart/2005/8/layout/hList1"/>
    <dgm:cxn modelId="{8472072B-03DF-42B0-9D68-C1CE53CB3F4A}" type="presParOf" srcId="{03384E67-CB0E-40BB-A6AA-34C3275CA66A}" destId="{C6F5472A-A567-481F-B57E-89F4414ED1EB}" srcOrd="0" destOrd="0" presId="urn:microsoft.com/office/officeart/2005/8/layout/hList1"/>
    <dgm:cxn modelId="{8E0059EC-FD68-4BDD-9019-A068BE6D1AA3}" type="presParOf" srcId="{C6F5472A-A567-481F-B57E-89F4414ED1EB}" destId="{CBC98A4F-73B1-4506-B9E1-4F62D75576A7}" srcOrd="0" destOrd="0" presId="urn:microsoft.com/office/officeart/2005/8/layout/hList1"/>
    <dgm:cxn modelId="{0329B515-0C74-41AC-9465-53116B1BF211}" type="presParOf" srcId="{C6F5472A-A567-481F-B57E-89F4414ED1EB}" destId="{6B990104-D2A9-49B6-8698-71C1428112B4}" srcOrd="1" destOrd="0" presId="urn:microsoft.com/office/officeart/2005/8/layout/hList1"/>
    <dgm:cxn modelId="{324467A1-1D48-49F6-96FD-DF7F3E074561}" type="presParOf" srcId="{03384E67-CB0E-40BB-A6AA-34C3275CA66A}" destId="{2D9770CA-B619-49C1-ADB0-4761CF62725C}" srcOrd="1" destOrd="0" presId="urn:microsoft.com/office/officeart/2005/8/layout/hList1"/>
    <dgm:cxn modelId="{E5A720FF-3F56-4242-8836-53A62B69E65C}" type="presParOf" srcId="{03384E67-CB0E-40BB-A6AA-34C3275CA66A}" destId="{510C16B1-A9FD-41A5-8227-08A0405B2A60}" srcOrd="2" destOrd="0" presId="urn:microsoft.com/office/officeart/2005/8/layout/hList1"/>
    <dgm:cxn modelId="{45AD9393-4094-498D-82D2-9059A70E15B8}" type="presParOf" srcId="{510C16B1-A9FD-41A5-8227-08A0405B2A60}" destId="{319BC612-4478-4F61-A839-7379682AFF82}" srcOrd="0" destOrd="0" presId="urn:microsoft.com/office/officeart/2005/8/layout/hList1"/>
    <dgm:cxn modelId="{7DC35E34-E483-48B6-8B9F-70A87482B092}" type="presParOf" srcId="{510C16B1-A9FD-41A5-8227-08A0405B2A60}" destId="{9E869266-78A9-4179-9DD7-1F63D24CFBEB}" srcOrd="1" destOrd="0" presId="urn:microsoft.com/office/officeart/2005/8/layout/hList1"/>
    <dgm:cxn modelId="{2CC84A66-804C-4B5B-A6CC-3EDBCE6ABD52}" type="presParOf" srcId="{03384E67-CB0E-40BB-A6AA-34C3275CA66A}" destId="{13ED2386-B805-4F01-8F43-9977D82C711D}" srcOrd="3" destOrd="0" presId="urn:microsoft.com/office/officeart/2005/8/layout/hList1"/>
    <dgm:cxn modelId="{6653AE13-4415-45A6-A07B-0AD507D5027B}" type="presParOf" srcId="{03384E67-CB0E-40BB-A6AA-34C3275CA66A}" destId="{4B182474-928A-4A12-BA7E-A5676A646BF9}" srcOrd="4" destOrd="0" presId="urn:microsoft.com/office/officeart/2005/8/layout/hList1"/>
    <dgm:cxn modelId="{21176B80-44C9-47E2-A2C5-A1705ED7BFB5}" type="presParOf" srcId="{4B182474-928A-4A12-BA7E-A5676A646BF9}" destId="{E1E45884-9FEF-4EC6-BB9D-88A6677A37D6}" srcOrd="0" destOrd="0" presId="urn:microsoft.com/office/officeart/2005/8/layout/hList1"/>
    <dgm:cxn modelId="{DD64492E-84EF-4307-8621-ACF344CCA6ED}" type="presParOf" srcId="{4B182474-928A-4A12-BA7E-A5676A646BF9}" destId="{42C3F37D-255B-407D-AE26-3F3D82F8E6CB}" srcOrd="1" destOrd="0" presId="urn:microsoft.com/office/officeart/2005/8/layout/hList1"/>
    <dgm:cxn modelId="{69CC816A-9BEB-469A-82FE-88D783E5AD91}" type="presParOf" srcId="{03384E67-CB0E-40BB-A6AA-34C3275CA66A}" destId="{5C456004-4B4C-45DA-AD29-17A2249C7F38}" srcOrd="5" destOrd="0" presId="urn:microsoft.com/office/officeart/2005/8/layout/hList1"/>
    <dgm:cxn modelId="{BFAA8273-D471-47C8-81BC-125F5F190A48}" type="presParOf" srcId="{03384E67-CB0E-40BB-A6AA-34C3275CA66A}" destId="{F3C7805A-99E4-4E6C-AE0C-302776207FAE}" srcOrd="6" destOrd="0" presId="urn:microsoft.com/office/officeart/2005/8/layout/hList1"/>
    <dgm:cxn modelId="{B9364220-8471-4D2F-ADAE-35425B610493}" type="presParOf" srcId="{F3C7805A-99E4-4E6C-AE0C-302776207FAE}" destId="{519F7A60-F0E5-41F0-A72C-E07AE60EA201}" srcOrd="0" destOrd="0" presId="urn:microsoft.com/office/officeart/2005/8/layout/hList1"/>
    <dgm:cxn modelId="{048F3748-5800-434A-9CED-7E59241FC665}" type="presParOf" srcId="{F3C7805A-99E4-4E6C-AE0C-302776207FAE}" destId="{F8CA8192-6FFE-499C-ADCA-619C4D2A321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114733-35B7-4D7B-B96D-738F62A5EA7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235A6B6-8D51-4255-A400-194A71A3F766}">
      <dgm:prSet/>
      <dgm:spPr/>
      <dgm:t>
        <a:bodyPr/>
        <a:lstStyle/>
        <a:p>
          <a:pPr>
            <a:lnSpc>
              <a:spcPct val="100000"/>
            </a:lnSpc>
          </a:pPr>
          <a:r>
            <a:rPr lang="en-CA"/>
            <a:t>We tested different ML algorithms and see which suits best for our data.</a:t>
          </a:r>
          <a:endParaRPr lang="en-US"/>
        </a:p>
      </dgm:t>
    </dgm:pt>
    <dgm:pt modelId="{61296F98-0C65-4CD6-94EA-28CE94FC63EC}" type="parTrans" cxnId="{0E488CCD-FA65-40C4-9CC7-78CC7B53B80E}">
      <dgm:prSet/>
      <dgm:spPr/>
      <dgm:t>
        <a:bodyPr/>
        <a:lstStyle/>
        <a:p>
          <a:endParaRPr lang="en-US"/>
        </a:p>
      </dgm:t>
    </dgm:pt>
    <dgm:pt modelId="{1B4F7114-7093-4C35-ACD6-9FBE6373053B}" type="sibTrans" cxnId="{0E488CCD-FA65-40C4-9CC7-78CC7B53B80E}">
      <dgm:prSet/>
      <dgm:spPr/>
      <dgm:t>
        <a:bodyPr/>
        <a:lstStyle/>
        <a:p>
          <a:endParaRPr lang="en-US"/>
        </a:p>
      </dgm:t>
    </dgm:pt>
    <dgm:pt modelId="{75C18EE5-020E-49E5-9137-7F88F0C328C6}">
      <dgm:prSet/>
      <dgm:spPr/>
      <dgm:t>
        <a:bodyPr/>
        <a:lstStyle/>
        <a:p>
          <a:pPr>
            <a:lnSpc>
              <a:spcPct val="100000"/>
            </a:lnSpc>
          </a:pPr>
          <a:r>
            <a:rPr lang="en-CA"/>
            <a:t>We design multiple prototypes for our dashboard.</a:t>
          </a:r>
          <a:endParaRPr lang="en-US"/>
        </a:p>
      </dgm:t>
    </dgm:pt>
    <dgm:pt modelId="{59EC0F1F-EF7E-485B-A343-B47837AE8E80}" type="parTrans" cxnId="{9DA6426B-F209-4F85-AE75-5F7AE858410D}">
      <dgm:prSet/>
      <dgm:spPr/>
      <dgm:t>
        <a:bodyPr/>
        <a:lstStyle/>
        <a:p>
          <a:endParaRPr lang="en-US"/>
        </a:p>
      </dgm:t>
    </dgm:pt>
    <dgm:pt modelId="{5A2E3560-269D-44B7-986C-1319085DA667}" type="sibTrans" cxnId="{9DA6426B-F209-4F85-AE75-5F7AE858410D}">
      <dgm:prSet/>
      <dgm:spPr/>
      <dgm:t>
        <a:bodyPr/>
        <a:lstStyle/>
        <a:p>
          <a:endParaRPr lang="en-US"/>
        </a:p>
      </dgm:t>
    </dgm:pt>
    <dgm:pt modelId="{50A9ED2D-9B35-4A58-9E90-1BC9F1E4DC1B}" type="pres">
      <dgm:prSet presAssocID="{EF114733-35B7-4D7B-B96D-738F62A5EA71}" presName="root" presStyleCnt="0">
        <dgm:presLayoutVars>
          <dgm:dir/>
          <dgm:resizeHandles val="exact"/>
        </dgm:presLayoutVars>
      </dgm:prSet>
      <dgm:spPr/>
    </dgm:pt>
    <dgm:pt modelId="{7C5F57E9-E977-4543-9E0B-9D7FCC9DC668}" type="pres">
      <dgm:prSet presAssocID="{0235A6B6-8D51-4255-A400-194A71A3F766}" presName="compNode" presStyleCnt="0"/>
      <dgm:spPr/>
    </dgm:pt>
    <dgm:pt modelId="{34978783-0927-4B60-90C9-6959F637DD97}" type="pres">
      <dgm:prSet presAssocID="{0235A6B6-8D51-4255-A400-194A71A3F766}" presName="bgRect" presStyleLbl="bgShp" presStyleIdx="0" presStyleCnt="2"/>
      <dgm:spPr/>
    </dgm:pt>
    <dgm:pt modelId="{DCF9341D-8255-4244-A345-E0A0E2D4DE92}" type="pres">
      <dgm:prSet presAssocID="{0235A6B6-8D51-4255-A400-194A71A3F7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89286F1-37E4-4926-99FC-3D1E87865773}" type="pres">
      <dgm:prSet presAssocID="{0235A6B6-8D51-4255-A400-194A71A3F766}" presName="spaceRect" presStyleCnt="0"/>
      <dgm:spPr/>
    </dgm:pt>
    <dgm:pt modelId="{C8F8ED72-C0F3-481D-9E50-494777A81C0B}" type="pres">
      <dgm:prSet presAssocID="{0235A6B6-8D51-4255-A400-194A71A3F766}" presName="parTx" presStyleLbl="revTx" presStyleIdx="0" presStyleCnt="2">
        <dgm:presLayoutVars>
          <dgm:chMax val="0"/>
          <dgm:chPref val="0"/>
        </dgm:presLayoutVars>
      </dgm:prSet>
      <dgm:spPr/>
    </dgm:pt>
    <dgm:pt modelId="{4B2F5DCF-9E40-46FD-8FC2-99804A992DDB}" type="pres">
      <dgm:prSet presAssocID="{1B4F7114-7093-4C35-ACD6-9FBE6373053B}" presName="sibTrans" presStyleCnt="0"/>
      <dgm:spPr/>
    </dgm:pt>
    <dgm:pt modelId="{B9AEE46F-FDD5-4E23-BEF4-A36C7FB585C5}" type="pres">
      <dgm:prSet presAssocID="{75C18EE5-020E-49E5-9137-7F88F0C328C6}" presName="compNode" presStyleCnt="0"/>
      <dgm:spPr/>
    </dgm:pt>
    <dgm:pt modelId="{E1824BC0-871A-4CB1-9027-E205C2B78E6F}" type="pres">
      <dgm:prSet presAssocID="{75C18EE5-020E-49E5-9137-7F88F0C328C6}" presName="bgRect" presStyleLbl="bgShp" presStyleIdx="1" presStyleCnt="2"/>
      <dgm:spPr/>
    </dgm:pt>
    <dgm:pt modelId="{A0716114-E483-4BEC-B581-A841E9749A4E}" type="pres">
      <dgm:prSet presAssocID="{75C18EE5-020E-49E5-9137-7F88F0C328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4013FDB8-E2A9-4212-B9B3-D59F5B1CBB9B}" type="pres">
      <dgm:prSet presAssocID="{75C18EE5-020E-49E5-9137-7F88F0C328C6}" presName="spaceRect" presStyleCnt="0"/>
      <dgm:spPr/>
    </dgm:pt>
    <dgm:pt modelId="{6695F35C-232B-4C0D-B425-018B274A1A0E}" type="pres">
      <dgm:prSet presAssocID="{75C18EE5-020E-49E5-9137-7F88F0C328C6}" presName="parTx" presStyleLbl="revTx" presStyleIdx="1" presStyleCnt="2">
        <dgm:presLayoutVars>
          <dgm:chMax val="0"/>
          <dgm:chPref val="0"/>
        </dgm:presLayoutVars>
      </dgm:prSet>
      <dgm:spPr/>
    </dgm:pt>
  </dgm:ptLst>
  <dgm:cxnLst>
    <dgm:cxn modelId="{6C6A941B-D87C-4E9C-AF5E-2277AD24B71E}" type="presOf" srcId="{75C18EE5-020E-49E5-9137-7F88F0C328C6}" destId="{6695F35C-232B-4C0D-B425-018B274A1A0E}" srcOrd="0" destOrd="0" presId="urn:microsoft.com/office/officeart/2018/2/layout/IconVerticalSolidList"/>
    <dgm:cxn modelId="{DD71E15C-80A2-4E15-90AC-94D6003A4069}" type="presOf" srcId="{0235A6B6-8D51-4255-A400-194A71A3F766}" destId="{C8F8ED72-C0F3-481D-9E50-494777A81C0B}" srcOrd="0" destOrd="0" presId="urn:microsoft.com/office/officeart/2018/2/layout/IconVerticalSolidList"/>
    <dgm:cxn modelId="{9DA6426B-F209-4F85-AE75-5F7AE858410D}" srcId="{EF114733-35B7-4D7B-B96D-738F62A5EA71}" destId="{75C18EE5-020E-49E5-9137-7F88F0C328C6}" srcOrd="1" destOrd="0" parTransId="{59EC0F1F-EF7E-485B-A343-B47837AE8E80}" sibTransId="{5A2E3560-269D-44B7-986C-1319085DA667}"/>
    <dgm:cxn modelId="{0E488CCD-FA65-40C4-9CC7-78CC7B53B80E}" srcId="{EF114733-35B7-4D7B-B96D-738F62A5EA71}" destId="{0235A6B6-8D51-4255-A400-194A71A3F766}" srcOrd="0" destOrd="0" parTransId="{61296F98-0C65-4CD6-94EA-28CE94FC63EC}" sibTransId="{1B4F7114-7093-4C35-ACD6-9FBE6373053B}"/>
    <dgm:cxn modelId="{C64D2BE2-A00F-4E97-B1AA-37876D1B963E}" type="presOf" srcId="{EF114733-35B7-4D7B-B96D-738F62A5EA71}" destId="{50A9ED2D-9B35-4A58-9E90-1BC9F1E4DC1B}" srcOrd="0" destOrd="0" presId="urn:microsoft.com/office/officeart/2018/2/layout/IconVerticalSolidList"/>
    <dgm:cxn modelId="{381A361B-0A5F-4AF7-9F42-76980826316E}" type="presParOf" srcId="{50A9ED2D-9B35-4A58-9E90-1BC9F1E4DC1B}" destId="{7C5F57E9-E977-4543-9E0B-9D7FCC9DC668}" srcOrd="0" destOrd="0" presId="urn:microsoft.com/office/officeart/2018/2/layout/IconVerticalSolidList"/>
    <dgm:cxn modelId="{6042B9BD-D77B-4825-8E1F-137C887FA985}" type="presParOf" srcId="{7C5F57E9-E977-4543-9E0B-9D7FCC9DC668}" destId="{34978783-0927-4B60-90C9-6959F637DD97}" srcOrd="0" destOrd="0" presId="urn:microsoft.com/office/officeart/2018/2/layout/IconVerticalSolidList"/>
    <dgm:cxn modelId="{D1C46BB0-EF2B-4A1E-A568-8EC9F8780722}" type="presParOf" srcId="{7C5F57E9-E977-4543-9E0B-9D7FCC9DC668}" destId="{DCF9341D-8255-4244-A345-E0A0E2D4DE92}" srcOrd="1" destOrd="0" presId="urn:microsoft.com/office/officeart/2018/2/layout/IconVerticalSolidList"/>
    <dgm:cxn modelId="{6C04892A-DAF4-4FE9-B38D-CF0C41226500}" type="presParOf" srcId="{7C5F57E9-E977-4543-9E0B-9D7FCC9DC668}" destId="{289286F1-37E4-4926-99FC-3D1E87865773}" srcOrd="2" destOrd="0" presId="urn:microsoft.com/office/officeart/2018/2/layout/IconVerticalSolidList"/>
    <dgm:cxn modelId="{3136C82F-28FB-495B-B031-0B6DC48BA7AA}" type="presParOf" srcId="{7C5F57E9-E977-4543-9E0B-9D7FCC9DC668}" destId="{C8F8ED72-C0F3-481D-9E50-494777A81C0B}" srcOrd="3" destOrd="0" presId="urn:microsoft.com/office/officeart/2018/2/layout/IconVerticalSolidList"/>
    <dgm:cxn modelId="{B4D892D3-FD9F-4A01-A555-D9E3011BCF66}" type="presParOf" srcId="{50A9ED2D-9B35-4A58-9E90-1BC9F1E4DC1B}" destId="{4B2F5DCF-9E40-46FD-8FC2-99804A992DDB}" srcOrd="1" destOrd="0" presId="urn:microsoft.com/office/officeart/2018/2/layout/IconVerticalSolidList"/>
    <dgm:cxn modelId="{71891602-A9F9-4EA3-B647-4DE86A7DF61C}" type="presParOf" srcId="{50A9ED2D-9B35-4A58-9E90-1BC9F1E4DC1B}" destId="{B9AEE46F-FDD5-4E23-BEF4-A36C7FB585C5}" srcOrd="2" destOrd="0" presId="urn:microsoft.com/office/officeart/2018/2/layout/IconVerticalSolidList"/>
    <dgm:cxn modelId="{AFDE9D95-F741-4791-AA75-48C7C0BAC10F}" type="presParOf" srcId="{B9AEE46F-FDD5-4E23-BEF4-A36C7FB585C5}" destId="{E1824BC0-871A-4CB1-9027-E205C2B78E6F}" srcOrd="0" destOrd="0" presId="urn:microsoft.com/office/officeart/2018/2/layout/IconVerticalSolidList"/>
    <dgm:cxn modelId="{C37FB926-D005-41C9-9F04-E023F32E5B6A}" type="presParOf" srcId="{B9AEE46F-FDD5-4E23-BEF4-A36C7FB585C5}" destId="{A0716114-E483-4BEC-B581-A841E9749A4E}" srcOrd="1" destOrd="0" presId="urn:microsoft.com/office/officeart/2018/2/layout/IconVerticalSolidList"/>
    <dgm:cxn modelId="{4849DAA8-1B0F-4B12-8663-902DFE80A654}" type="presParOf" srcId="{B9AEE46F-FDD5-4E23-BEF4-A36C7FB585C5}" destId="{4013FDB8-E2A9-4212-B9B3-D59F5B1CBB9B}" srcOrd="2" destOrd="0" presId="urn:microsoft.com/office/officeart/2018/2/layout/IconVerticalSolidList"/>
    <dgm:cxn modelId="{43D12472-D009-417F-898A-F3B2BBCFE27A}" type="presParOf" srcId="{B9AEE46F-FDD5-4E23-BEF4-A36C7FB585C5}" destId="{6695F35C-232B-4C0D-B425-018B274A1A0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095D0-2E66-4F35-91B1-773A5499ECBA}">
      <dsp:nvSpPr>
        <dsp:cNvPr id="0" name=""/>
        <dsp:cNvSpPr/>
      </dsp:nvSpPr>
      <dsp:spPr>
        <a:xfrm>
          <a:off x="0" y="1467515"/>
          <a:ext cx="1314449" cy="78867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Initial Requirement</a:t>
          </a:r>
          <a:endParaRPr lang="en-CA" sz="1200" kern="1200" dirty="0"/>
        </a:p>
      </dsp:txBody>
      <dsp:txXfrm>
        <a:off x="23099" y="1490614"/>
        <a:ext cx="1268251" cy="742472"/>
      </dsp:txXfrm>
    </dsp:sp>
    <dsp:sp modelId="{E455066E-98B8-4FEF-9BAC-E97A0377CA6D}">
      <dsp:nvSpPr>
        <dsp:cNvPr id="0" name=""/>
        <dsp:cNvSpPr/>
      </dsp:nvSpPr>
      <dsp:spPr>
        <a:xfrm>
          <a:off x="1445895" y="1698858"/>
          <a:ext cx="278663" cy="32598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1445895" y="1764055"/>
        <a:ext cx="195064" cy="195589"/>
      </dsp:txXfrm>
    </dsp:sp>
    <dsp:sp modelId="{ECFA9093-6704-4C89-820E-CB4F8454BDFF}">
      <dsp:nvSpPr>
        <dsp:cNvPr id="0" name=""/>
        <dsp:cNvSpPr/>
      </dsp:nvSpPr>
      <dsp:spPr>
        <a:xfrm>
          <a:off x="1840230" y="1467515"/>
          <a:ext cx="1314449" cy="788670"/>
        </a:xfrm>
        <a:prstGeom prst="roundRect">
          <a:avLst>
            <a:gd name="adj" fmla="val 10000"/>
          </a:avLst>
        </a:prstGeom>
        <a:solidFill>
          <a:schemeClr val="accent2">
            <a:hueOff val="-292870"/>
            <a:satOff val="-8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Design</a:t>
          </a:r>
          <a:endParaRPr lang="en-CA" sz="1200" kern="1200" dirty="0"/>
        </a:p>
      </dsp:txBody>
      <dsp:txXfrm>
        <a:off x="1863329" y="1490614"/>
        <a:ext cx="1268251" cy="742472"/>
      </dsp:txXfrm>
    </dsp:sp>
    <dsp:sp modelId="{545D33AB-3843-4CF1-9CAB-B95E9C831227}">
      <dsp:nvSpPr>
        <dsp:cNvPr id="0" name=""/>
        <dsp:cNvSpPr/>
      </dsp:nvSpPr>
      <dsp:spPr>
        <a:xfrm>
          <a:off x="3286125" y="1698858"/>
          <a:ext cx="278663" cy="325983"/>
        </a:xfrm>
        <a:prstGeom prst="rightArrow">
          <a:avLst>
            <a:gd name="adj1" fmla="val 60000"/>
            <a:gd name="adj2" fmla="val 50000"/>
          </a:avLst>
        </a:prstGeom>
        <a:solidFill>
          <a:schemeClr val="accent2">
            <a:hueOff val="-366088"/>
            <a:satOff val="-105"/>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3286125" y="1764055"/>
        <a:ext cx="195064" cy="195589"/>
      </dsp:txXfrm>
    </dsp:sp>
    <dsp:sp modelId="{5906D7C8-BA99-4A76-A63B-B743A4FBEE04}">
      <dsp:nvSpPr>
        <dsp:cNvPr id="0" name=""/>
        <dsp:cNvSpPr/>
      </dsp:nvSpPr>
      <dsp:spPr>
        <a:xfrm>
          <a:off x="3680460" y="1467515"/>
          <a:ext cx="1314449" cy="788670"/>
        </a:xfrm>
        <a:prstGeom prst="roundRect">
          <a:avLst>
            <a:gd name="adj" fmla="val 10000"/>
          </a:avLst>
        </a:prstGeom>
        <a:solidFill>
          <a:schemeClr val="accent2">
            <a:hueOff val="-585740"/>
            <a:satOff val="-167"/>
            <a:lumOff val="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Implementation/ Coding</a:t>
          </a:r>
          <a:endParaRPr lang="en-CA" sz="1200" kern="1200" dirty="0"/>
        </a:p>
      </dsp:txBody>
      <dsp:txXfrm>
        <a:off x="3703559" y="1490614"/>
        <a:ext cx="1268251" cy="742472"/>
      </dsp:txXfrm>
    </dsp:sp>
    <dsp:sp modelId="{3FE8B348-1A31-4B63-9207-AA7038C87B10}">
      <dsp:nvSpPr>
        <dsp:cNvPr id="0" name=""/>
        <dsp:cNvSpPr/>
      </dsp:nvSpPr>
      <dsp:spPr>
        <a:xfrm>
          <a:off x="5126355" y="1698858"/>
          <a:ext cx="278663" cy="325983"/>
        </a:xfrm>
        <a:prstGeom prst="rightArrow">
          <a:avLst>
            <a:gd name="adj1" fmla="val 60000"/>
            <a:gd name="adj2" fmla="val 50000"/>
          </a:avLst>
        </a:prstGeom>
        <a:solidFill>
          <a:schemeClr val="accent2">
            <a:hueOff val="-732175"/>
            <a:satOff val="-209"/>
            <a:lumOff val="35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5126355" y="1764055"/>
        <a:ext cx="195064" cy="195589"/>
      </dsp:txXfrm>
    </dsp:sp>
    <dsp:sp modelId="{14D3FB82-F549-4EF5-A711-6A0C26CE0605}">
      <dsp:nvSpPr>
        <dsp:cNvPr id="0" name=""/>
        <dsp:cNvSpPr/>
      </dsp:nvSpPr>
      <dsp:spPr>
        <a:xfrm>
          <a:off x="5520690" y="1467515"/>
          <a:ext cx="1314449" cy="788670"/>
        </a:xfrm>
        <a:prstGeom prst="roundRect">
          <a:avLst>
            <a:gd name="adj" fmla="val 10000"/>
          </a:avLst>
        </a:prstGeom>
        <a:solidFill>
          <a:schemeClr val="accent2">
            <a:hueOff val="-878610"/>
            <a:satOff val="-251"/>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Development</a:t>
          </a:r>
          <a:endParaRPr lang="en-CA" sz="1200" kern="1200" dirty="0"/>
        </a:p>
      </dsp:txBody>
      <dsp:txXfrm>
        <a:off x="5543789" y="1490614"/>
        <a:ext cx="1268251" cy="742472"/>
      </dsp:txXfrm>
    </dsp:sp>
    <dsp:sp modelId="{2402C74F-C3B8-4021-839D-B759E496729F}">
      <dsp:nvSpPr>
        <dsp:cNvPr id="0" name=""/>
        <dsp:cNvSpPr/>
      </dsp:nvSpPr>
      <dsp:spPr>
        <a:xfrm>
          <a:off x="6966585" y="1698858"/>
          <a:ext cx="278663" cy="325983"/>
        </a:xfrm>
        <a:prstGeom prst="rightArrow">
          <a:avLst>
            <a:gd name="adj1" fmla="val 60000"/>
            <a:gd name="adj2" fmla="val 50000"/>
          </a:avLst>
        </a:prstGeom>
        <a:solidFill>
          <a:schemeClr val="accent2">
            <a:hueOff val="-1098263"/>
            <a:satOff val="-314"/>
            <a:lumOff val="5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6966585" y="1764055"/>
        <a:ext cx="195064" cy="195589"/>
      </dsp:txXfrm>
    </dsp:sp>
    <dsp:sp modelId="{B463C03D-77B1-4336-8DF1-034B6F195C9C}">
      <dsp:nvSpPr>
        <dsp:cNvPr id="0" name=""/>
        <dsp:cNvSpPr/>
      </dsp:nvSpPr>
      <dsp:spPr>
        <a:xfrm>
          <a:off x="7360920" y="1467515"/>
          <a:ext cx="1314449" cy="788670"/>
        </a:xfrm>
        <a:prstGeom prst="roundRect">
          <a:avLst>
            <a:gd name="adj" fmla="val 10000"/>
          </a:avLst>
        </a:prstGeom>
        <a:solidFill>
          <a:schemeClr val="accent2">
            <a:hueOff val="-1171480"/>
            <a:satOff val="-334"/>
            <a:lumOff val="5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Testing</a:t>
          </a:r>
          <a:endParaRPr lang="en-CA" sz="1200" kern="1200" dirty="0"/>
        </a:p>
      </dsp:txBody>
      <dsp:txXfrm>
        <a:off x="7384019" y="1490614"/>
        <a:ext cx="1268251" cy="742472"/>
      </dsp:txXfrm>
    </dsp:sp>
    <dsp:sp modelId="{1A88B0B7-837C-4258-80AA-14960D913F1F}">
      <dsp:nvSpPr>
        <dsp:cNvPr id="0" name=""/>
        <dsp:cNvSpPr/>
      </dsp:nvSpPr>
      <dsp:spPr>
        <a:xfrm>
          <a:off x="8806814" y="1698858"/>
          <a:ext cx="278663" cy="325983"/>
        </a:xfrm>
        <a:prstGeom prst="rightArrow">
          <a:avLst>
            <a:gd name="adj1" fmla="val 60000"/>
            <a:gd name="adj2" fmla="val 50000"/>
          </a:avLst>
        </a:prstGeom>
        <a:solidFill>
          <a:schemeClr val="accent2">
            <a:hueOff val="-1464350"/>
            <a:satOff val="-418"/>
            <a:lumOff val="70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8806814" y="1764055"/>
        <a:ext cx="195064" cy="195589"/>
      </dsp:txXfrm>
    </dsp:sp>
    <dsp:sp modelId="{4C290B39-01D1-42C5-81AB-4E873DDCE999}">
      <dsp:nvSpPr>
        <dsp:cNvPr id="0" name=""/>
        <dsp:cNvSpPr/>
      </dsp:nvSpPr>
      <dsp:spPr>
        <a:xfrm>
          <a:off x="9201149" y="1467515"/>
          <a:ext cx="1314449" cy="788670"/>
        </a:xfrm>
        <a:prstGeom prst="roundRect">
          <a:avLst>
            <a:gd name="adj" fmla="val 10000"/>
          </a:avLst>
        </a:prstGeom>
        <a:solidFill>
          <a:schemeClr val="accent2">
            <a:hueOff val="-1464350"/>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dirty="0"/>
            <a:t>Final Report</a:t>
          </a:r>
        </a:p>
      </dsp:txBody>
      <dsp:txXfrm>
        <a:off x="9224248" y="1490614"/>
        <a:ext cx="1268251" cy="742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E2889-CA28-40A8-8BE3-B00B3C22CE39}">
      <dsp:nvSpPr>
        <dsp:cNvPr id="0" name=""/>
        <dsp:cNvSpPr/>
      </dsp:nvSpPr>
      <dsp:spPr>
        <a:xfrm>
          <a:off x="8625" y="28004"/>
          <a:ext cx="3413582" cy="1024074"/>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45" tIns="126445" rIns="126445" bIns="126445" numCol="1" spcCol="1270" anchor="ctr" anchorCtr="0">
          <a:noAutofit/>
        </a:bodyPr>
        <a:lstStyle/>
        <a:p>
          <a:pPr marL="0" lvl="0" indent="0" algn="ctr" defTabSz="1200150">
            <a:lnSpc>
              <a:spcPct val="90000"/>
            </a:lnSpc>
            <a:spcBef>
              <a:spcPct val="0"/>
            </a:spcBef>
            <a:spcAft>
              <a:spcPct val="35000"/>
            </a:spcAft>
            <a:buNone/>
          </a:pPr>
          <a:r>
            <a:rPr lang="en-CA" sz="2700" kern="1200" dirty="0"/>
            <a:t>Research Datasets</a:t>
          </a:r>
        </a:p>
      </dsp:txBody>
      <dsp:txXfrm>
        <a:off x="315847" y="28004"/>
        <a:ext cx="2799138" cy="1024074"/>
      </dsp:txXfrm>
    </dsp:sp>
    <dsp:sp modelId="{F76D2E7E-BEE7-4807-988E-5A93405BBD68}">
      <dsp:nvSpPr>
        <dsp:cNvPr id="0" name=""/>
        <dsp:cNvSpPr/>
      </dsp:nvSpPr>
      <dsp:spPr>
        <a:xfrm>
          <a:off x="8625" y="1052079"/>
          <a:ext cx="3106359" cy="325359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5471" tIns="245471" rIns="245471" bIns="490943" numCol="1" spcCol="1270" anchor="t" anchorCtr="0">
          <a:noAutofit/>
        </a:bodyPr>
        <a:lstStyle/>
        <a:p>
          <a:pPr marL="0" lvl="0" indent="0" algn="l" defTabSz="889000">
            <a:lnSpc>
              <a:spcPct val="90000"/>
            </a:lnSpc>
            <a:spcBef>
              <a:spcPct val="0"/>
            </a:spcBef>
            <a:spcAft>
              <a:spcPct val="35000"/>
            </a:spcAft>
            <a:buNone/>
          </a:pPr>
          <a:r>
            <a:rPr lang="en-CA" sz="2000" kern="1200" dirty="0"/>
            <a:t>BlackRock has a very diverse portfolio so it is important to find right dataset which is perfect for our research.</a:t>
          </a:r>
        </a:p>
      </dsp:txBody>
      <dsp:txXfrm>
        <a:off x="8625" y="1052079"/>
        <a:ext cx="3106359" cy="3253594"/>
      </dsp:txXfrm>
    </dsp:sp>
    <dsp:sp modelId="{4A0F0BAD-FCEC-4ABE-B320-AC7C3206D23C}">
      <dsp:nvSpPr>
        <dsp:cNvPr id="0" name=""/>
        <dsp:cNvSpPr/>
      </dsp:nvSpPr>
      <dsp:spPr>
        <a:xfrm>
          <a:off x="3371474" y="28004"/>
          <a:ext cx="3413582" cy="1024074"/>
        </a:xfrm>
        <a:prstGeom prst="chevron">
          <a:avLst>
            <a:gd name="adj" fmla="val 30000"/>
          </a:avLst>
        </a:prstGeom>
        <a:solidFill>
          <a:schemeClr val="accent2">
            <a:hueOff val="-732175"/>
            <a:satOff val="-209"/>
            <a:lumOff val="3529"/>
            <a:alphaOff val="0"/>
          </a:schemeClr>
        </a:solidFill>
        <a:ln w="12700" cap="flat" cmpd="sng" algn="ctr">
          <a:solidFill>
            <a:schemeClr val="accent2">
              <a:hueOff val="-732175"/>
              <a:satOff val="-209"/>
              <a:lumOff val="35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45" tIns="126445" rIns="126445" bIns="126445" numCol="1" spcCol="1270" anchor="ctr" anchorCtr="0">
          <a:noAutofit/>
        </a:bodyPr>
        <a:lstStyle/>
        <a:p>
          <a:pPr marL="0" lvl="0" indent="0" algn="ctr" defTabSz="1200150">
            <a:lnSpc>
              <a:spcPct val="90000"/>
            </a:lnSpc>
            <a:spcBef>
              <a:spcPct val="0"/>
            </a:spcBef>
            <a:spcAft>
              <a:spcPct val="35000"/>
            </a:spcAft>
            <a:buNone/>
          </a:pPr>
          <a:r>
            <a:rPr lang="en-CA" sz="2700" kern="1200" dirty="0"/>
            <a:t>Collecting Dataset</a:t>
          </a:r>
        </a:p>
      </dsp:txBody>
      <dsp:txXfrm>
        <a:off x="3678696" y="28004"/>
        <a:ext cx="2799138" cy="1024074"/>
      </dsp:txXfrm>
    </dsp:sp>
    <dsp:sp modelId="{3F4DD34A-12EF-4984-AC2B-9A2AC40AA56E}">
      <dsp:nvSpPr>
        <dsp:cNvPr id="0" name=""/>
        <dsp:cNvSpPr/>
      </dsp:nvSpPr>
      <dsp:spPr>
        <a:xfrm>
          <a:off x="3371474" y="1052079"/>
          <a:ext cx="3106359" cy="3253594"/>
        </a:xfrm>
        <a:prstGeom prst="rect">
          <a:avLst/>
        </a:prstGeom>
        <a:solidFill>
          <a:schemeClr val="accent2">
            <a:tint val="40000"/>
            <a:alpha val="90000"/>
            <a:hueOff val="-438544"/>
            <a:satOff val="4162"/>
            <a:lumOff val="708"/>
            <a:alphaOff val="0"/>
          </a:schemeClr>
        </a:solidFill>
        <a:ln w="12700" cap="flat" cmpd="sng" algn="ctr">
          <a:solidFill>
            <a:schemeClr val="accent2">
              <a:tint val="40000"/>
              <a:alpha val="90000"/>
              <a:hueOff val="-438544"/>
              <a:satOff val="4162"/>
              <a:lumOff val="7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5471" tIns="245471" rIns="245471" bIns="490943" numCol="1" spcCol="1270" anchor="t" anchorCtr="0">
          <a:noAutofit/>
        </a:bodyPr>
        <a:lstStyle/>
        <a:p>
          <a:pPr marL="0" lvl="0" indent="0" algn="l" defTabSz="889000">
            <a:lnSpc>
              <a:spcPct val="90000"/>
            </a:lnSpc>
            <a:spcBef>
              <a:spcPct val="0"/>
            </a:spcBef>
            <a:spcAft>
              <a:spcPct val="35000"/>
            </a:spcAft>
            <a:buNone/>
          </a:pPr>
          <a:r>
            <a:rPr lang="en-CA" sz="2000" kern="1200" dirty="0"/>
            <a:t>Initially scraping data directly from the official site is challenging so we downloaded the data to our local machine and then uploaded it to our Jupiter notebook.</a:t>
          </a:r>
        </a:p>
      </dsp:txBody>
      <dsp:txXfrm>
        <a:off x="3371474" y="1052079"/>
        <a:ext cx="3106359" cy="3253594"/>
      </dsp:txXfrm>
    </dsp:sp>
    <dsp:sp modelId="{8041131C-22E2-49A8-99D1-F9A2193D0AB7}">
      <dsp:nvSpPr>
        <dsp:cNvPr id="0" name=""/>
        <dsp:cNvSpPr/>
      </dsp:nvSpPr>
      <dsp:spPr>
        <a:xfrm>
          <a:off x="6734323" y="28004"/>
          <a:ext cx="3413582" cy="1024074"/>
        </a:xfrm>
        <a:prstGeom prst="chevron">
          <a:avLst>
            <a:gd name="adj" fmla="val 30000"/>
          </a:avLst>
        </a:prstGeom>
        <a:solidFill>
          <a:schemeClr val="accent2">
            <a:hueOff val="-1464350"/>
            <a:satOff val="-418"/>
            <a:lumOff val="7058"/>
            <a:alphaOff val="0"/>
          </a:schemeClr>
        </a:solidFill>
        <a:ln w="12700" cap="flat" cmpd="sng" algn="ctr">
          <a:solidFill>
            <a:schemeClr val="accent2">
              <a:hueOff val="-1464350"/>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6445" tIns="126445" rIns="126445" bIns="126445" numCol="1" spcCol="1270" anchor="ctr" anchorCtr="0">
          <a:noAutofit/>
        </a:bodyPr>
        <a:lstStyle/>
        <a:p>
          <a:pPr marL="0" lvl="0" indent="0" algn="ctr" defTabSz="1200150">
            <a:lnSpc>
              <a:spcPct val="90000"/>
            </a:lnSpc>
            <a:spcBef>
              <a:spcPct val="0"/>
            </a:spcBef>
            <a:spcAft>
              <a:spcPct val="35000"/>
            </a:spcAft>
            <a:buNone/>
          </a:pPr>
          <a:r>
            <a:rPr lang="en-CA" sz="2700" kern="1200" dirty="0"/>
            <a:t>Cleaning Dataset</a:t>
          </a:r>
        </a:p>
      </dsp:txBody>
      <dsp:txXfrm>
        <a:off x="7041545" y="28004"/>
        <a:ext cx="2799138" cy="1024074"/>
      </dsp:txXfrm>
    </dsp:sp>
    <dsp:sp modelId="{FEDC014A-DD0F-4159-A8EA-5C99ECE7F669}">
      <dsp:nvSpPr>
        <dsp:cNvPr id="0" name=""/>
        <dsp:cNvSpPr/>
      </dsp:nvSpPr>
      <dsp:spPr>
        <a:xfrm>
          <a:off x="6734323" y="1052079"/>
          <a:ext cx="3106359" cy="3253594"/>
        </a:xfrm>
        <a:prstGeom prst="rect">
          <a:avLst/>
        </a:prstGeom>
        <a:solidFill>
          <a:schemeClr val="accent2">
            <a:tint val="40000"/>
            <a:alpha val="90000"/>
            <a:hueOff val="-877089"/>
            <a:satOff val="8325"/>
            <a:lumOff val="1417"/>
            <a:alphaOff val="0"/>
          </a:schemeClr>
        </a:solidFill>
        <a:ln w="12700" cap="flat" cmpd="sng" algn="ctr">
          <a:solidFill>
            <a:schemeClr val="accent2">
              <a:tint val="40000"/>
              <a:alpha val="90000"/>
              <a:hueOff val="-877089"/>
              <a:satOff val="8325"/>
              <a:lumOff val="14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5471" tIns="245471" rIns="245471" bIns="490943" numCol="1" spcCol="1270" anchor="t" anchorCtr="0">
          <a:noAutofit/>
        </a:bodyPr>
        <a:lstStyle/>
        <a:p>
          <a:pPr marL="0" lvl="0" indent="0" algn="l" defTabSz="889000">
            <a:lnSpc>
              <a:spcPct val="90000"/>
            </a:lnSpc>
            <a:spcBef>
              <a:spcPct val="0"/>
            </a:spcBef>
            <a:spcAft>
              <a:spcPct val="35000"/>
            </a:spcAft>
            <a:buNone/>
          </a:pPr>
          <a:r>
            <a:rPr lang="en-CA" sz="2000" kern="1200" dirty="0"/>
            <a:t>There are many null values and unwanted data which we are not going to use so we will remove the columns and data which we don’t want.</a:t>
          </a:r>
        </a:p>
      </dsp:txBody>
      <dsp:txXfrm>
        <a:off x="6734323" y="1052079"/>
        <a:ext cx="3106359" cy="32535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5BFC7-18A6-4EAB-98AE-DCF2E4FD2AA3}">
      <dsp:nvSpPr>
        <dsp:cNvPr id="0" name=""/>
        <dsp:cNvSpPr/>
      </dsp:nvSpPr>
      <dsp:spPr>
        <a:xfrm>
          <a:off x="989031" y="930852"/>
          <a:ext cx="1060171" cy="1060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DFCE61-5273-48A1-951B-E68C620CF504}">
      <dsp:nvSpPr>
        <dsp:cNvPr id="0" name=""/>
        <dsp:cNvSpPr/>
      </dsp:nvSpPr>
      <dsp:spPr>
        <a:xfrm>
          <a:off x="4585" y="2097319"/>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CA" sz="1700" kern="1200"/>
            <a:t>Planning the Analysis</a:t>
          </a:r>
        </a:p>
      </dsp:txBody>
      <dsp:txXfrm>
        <a:off x="4585" y="2097319"/>
        <a:ext cx="3029062" cy="454359"/>
      </dsp:txXfrm>
    </dsp:sp>
    <dsp:sp modelId="{3B0E0923-8544-46DC-9EEC-3F56E40DF1D6}">
      <dsp:nvSpPr>
        <dsp:cNvPr id="0" name=""/>
        <dsp:cNvSpPr/>
      </dsp:nvSpPr>
      <dsp:spPr>
        <a:xfrm>
          <a:off x="4585" y="2601117"/>
          <a:ext cx="3029062" cy="80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CA" sz="1300" kern="1200" dirty="0"/>
            <a:t>We need to analyse the data and see which machine learning model we can apply and according to our expected outcome we need to proceed further.</a:t>
          </a:r>
        </a:p>
      </dsp:txBody>
      <dsp:txXfrm>
        <a:off x="4585" y="2601117"/>
        <a:ext cx="3029062" cy="801708"/>
      </dsp:txXfrm>
    </dsp:sp>
    <dsp:sp modelId="{02979468-2854-420A-9880-38D38C23897E}">
      <dsp:nvSpPr>
        <dsp:cNvPr id="0" name=""/>
        <dsp:cNvSpPr/>
      </dsp:nvSpPr>
      <dsp:spPr>
        <a:xfrm>
          <a:off x="4548179" y="930852"/>
          <a:ext cx="1060171" cy="1060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25FD8A-45BB-4725-8DF9-C668260444E3}">
      <dsp:nvSpPr>
        <dsp:cNvPr id="0" name=""/>
        <dsp:cNvSpPr/>
      </dsp:nvSpPr>
      <dsp:spPr>
        <a:xfrm>
          <a:off x="3563734" y="2097319"/>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CA" sz="1700" kern="1200"/>
            <a:t>Research the Analysis Model</a:t>
          </a:r>
        </a:p>
      </dsp:txBody>
      <dsp:txXfrm>
        <a:off x="3563734" y="2097319"/>
        <a:ext cx="3029062" cy="454359"/>
      </dsp:txXfrm>
    </dsp:sp>
    <dsp:sp modelId="{8909A618-857D-4701-A550-0124C9324A88}">
      <dsp:nvSpPr>
        <dsp:cNvPr id="0" name=""/>
        <dsp:cNvSpPr/>
      </dsp:nvSpPr>
      <dsp:spPr>
        <a:xfrm>
          <a:off x="3563734" y="2601117"/>
          <a:ext cx="3029062" cy="80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CA" sz="1300" kern="1200" dirty="0"/>
            <a:t>After completing the basic analysis we know that we can implement cluster analysis on our data. So we will research on that and gather more details.</a:t>
          </a:r>
        </a:p>
      </dsp:txBody>
      <dsp:txXfrm>
        <a:off x="3563734" y="2601117"/>
        <a:ext cx="3029062" cy="801708"/>
      </dsp:txXfrm>
    </dsp:sp>
    <dsp:sp modelId="{019C7DA9-6E00-4212-B195-8884534F9DE5}">
      <dsp:nvSpPr>
        <dsp:cNvPr id="0" name=""/>
        <dsp:cNvSpPr/>
      </dsp:nvSpPr>
      <dsp:spPr>
        <a:xfrm>
          <a:off x="8107328" y="930852"/>
          <a:ext cx="1060171" cy="1060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915D74-1C5A-4151-BC15-BE66E69F6F5A}">
      <dsp:nvSpPr>
        <dsp:cNvPr id="0" name=""/>
        <dsp:cNvSpPr/>
      </dsp:nvSpPr>
      <dsp:spPr>
        <a:xfrm>
          <a:off x="7122882" y="2097319"/>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CA" sz="1700" kern="1200"/>
            <a:t>Implement the Model</a:t>
          </a:r>
        </a:p>
      </dsp:txBody>
      <dsp:txXfrm>
        <a:off x="7122882" y="2097319"/>
        <a:ext cx="3029062" cy="454359"/>
      </dsp:txXfrm>
    </dsp:sp>
    <dsp:sp modelId="{F917F384-BB4D-41CC-9AA1-2A31E4C4D841}">
      <dsp:nvSpPr>
        <dsp:cNvPr id="0" name=""/>
        <dsp:cNvSpPr/>
      </dsp:nvSpPr>
      <dsp:spPr>
        <a:xfrm>
          <a:off x="7122882" y="2601117"/>
          <a:ext cx="3029062" cy="80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CA" sz="1300" kern="1200" dirty="0"/>
            <a:t>After learning about the model now we can start coding on the model and run the test cases to see if it works or not.</a:t>
          </a:r>
        </a:p>
      </dsp:txBody>
      <dsp:txXfrm>
        <a:off x="7122882" y="2601117"/>
        <a:ext cx="3029062" cy="8017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98A4F-73B1-4506-B9E1-4F62D75576A7}">
      <dsp:nvSpPr>
        <dsp:cNvPr id="0" name=""/>
        <dsp:cNvSpPr/>
      </dsp:nvSpPr>
      <dsp:spPr>
        <a:xfrm>
          <a:off x="3742" y="344570"/>
          <a:ext cx="2250359" cy="54720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dirty="0"/>
            <a:t>Frequency</a:t>
          </a:r>
        </a:p>
      </dsp:txBody>
      <dsp:txXfrm>
        <a:off x="3742" y="344570"/>
        <a:ext cx="2250359" cy="547200"/>
      </dsp:txXfrm>
    </dsp:sp>
    <dsp:sp modelId="{6B990104-D2A9-49B6-8698-71C1428112B4}">
      <dsp:nvSpPr>
        <dsp:cNvPr id="0" name=""/>
        <dsp:cNvSpPr/>
      </dsp:nvSpPr>
      <dsp:spPr>
        <a:xfrm>
          <a:off x="3742" y="891770"/>
          <a:ext cx="2250359" cy="2242664"/>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None/>
          </a:pPr>
          <a:r>
            <a:rPr lang="en-CA" sz="1900" kern="1200"/>
            <a:t>Once a Week</a:t>
          </a:r>
        </a:p>
      </dsp:txBody>
      <dsp:txXfrm>
        <a:off x="3742" y="891770"/>
        <a:ext cx="2250359" cy="2242664"/>
      </dsp:txXfrm>
    </dsp:sp>
    <dsp:sp modelId="{319BC612-4478-4F61-A839-7379682AFF82}">
      <dsp:nvSpPr>
        <dsp:cNvPr id="0" name=""/>
        <dsp:cNvSpPr/>
      </dsp:nvSpPr>
      <dsp:spPr>
        <a:xfrm>
          <a:off x="2569152" y="344570"/>
          <a:ext cx="2250359" cy="547200"/>
        </a:xfrm>
        <a:prstGeom prst="rect">
          <a:avLst/>
        </a:prstGeom>
        <a:gradFill rotWithShape="0">
          <a:gsLst>
            <a:gs pos="0">
              <a:schemeClr val="accent5">
                <a:hueOff val="-491600"/>
                <a:satOff val="2075"/>
                <a:lumOff val="-850"/>
                <a:alphaOff val="0"/>
                <a:satMod val="103000"/>
                <a:lumMod val="102000"/>
                <a:tint val="94000"/>
              </a:schemeClr>
            </a:gs>
            <a:gs pos="50000">
              <a:schemeClr val="accent5">
                <a:hueOff val="-491600"/>
                <a:satOff val="2075"/>
                <a:lumOff val="-850"/>
                <a:alphaOff val="0"/>
                <a:satMod val="110000"/>
                <a:lumMod val="100000"/>
                <a:shade val="100000"/>
              </a:schemeClr>
            </a:gs>
            <a:gs pos="100000">
              <a:schemeClr val="accent5">
                <a:hueOff val="-491600"/>
                <a:satOff val="2075"/>
                <a:lumOff val="-850"/>
                <a:alphaOff val="0"/>
                <a:lumMod val="99000"/>
                <a:satMod val="120000"/>
                <a:shade val="78000"/>
              </a:schemeClr>
            </a:gs>
          </a:gsLst>
          <a:lin ang="5400000" scaled="0"/>
        </a:gradFill>
        <a:ln w="6350" cap="flat" cmpd="sng" algn="ctr">
          <a:solidFill>
            <a:schemeClr val="accent5">
              <a:hueOff val="-491600"/>
              <a:satOff val="2075"/>
              <a:lumOff val="-85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dirty="0"/>
            <a:t>Participants</a:t>
          </a:r>
        </a:p>
      </dsp:txBody>
      <dsp:txXfrm>
        <a:off x="2569152" y="344570"/>
        <a:ext cx="2250359" cy="547200"/>
      </dsp:txXfrm>
    </dsp:sp>
    <dsp:sp modelId="{9E869266-78A9-4179-9DD7-1F63D24CFBEB}">
      <dsp:nvSpPr>
        <dsp:cNvPr id="0" name=""/>
        <dsp:cNvSpPr/>
      </dsp:nvSpPr>
      <dsp:spPr>
        <a:xfrm>
          <a:off x="2569152" y="891770"/>
          <a:ext cx="2250359" cy="2242664"/>
        </a:xfrm>
        <a:prstGeom prst="rect">
          <a:avLst/>
        </a:prstGeom>
        <a:solidFill>
          <a:schemeClr val="accent5">
            <a:tint val="40000"/>
            <a:alpha val="90000"/>
            <a:hueOff val="-617769"/>
            <a:satOff val="-4"/>
            <a:lumOff val="-105"/>
            <a:alphaOff val="0"/>
          </a:schemeClr>
        </a:solidFill>
        <a:ln w="6350" cap="flat" cmpd="sng" algn="ctr">
          <a:solidFill>
            <a:schemeClr val="accent5">
              <a:tint val="40000"/>
              <a:alpha val="90000"/>
              <a:hueOff val="-617769"/>
              <a:satOff val="-4"/>
              <a:lumOff val="-10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CA" sz="1900" kern="1200"/>
            <a:t>Richard Lambroff</a:t>
          </a:r>
        </a:p>
        <a:p>
          <a:pPr marL="171450" lvl="1" indent="-171450" algn="l" defTabSz="844550">
            <a:lnSpc>
              <a:spcPct val="90000"/>
            </a:lnSpc>
            <a:spcBef>
              <a:spcPct val="0"/>
            </a:spcBef>
            <a:spcAft>
              <a:spcPct val="15000"/>
            </a:spcAft>
            <a:buChar char="•"/>
          </a:pPr>
          <a:r>
            <a:rPr lang="en-CA" sz="1900" kern="1200"/>
            <a:t>Aryan Radadiya</a:t>
          </a:r>
        </a:p>
        <a:p>
          <a:pPr marL="171450" lvl="1" indent="-171450" algn="l" defTabSz="844550">
            <a:lnSpc>
              <a:spcPct val="90000"/>
            </a:lnSpc>
            <a:spcBef>
              <a:spcPct val="0"/>
            </a:spcBef>
            <a:spcAft>
              <a:spcPct val="15000"/>
            </a:spcAft>
            <a:buChar char="•"/>
          </a:pPr>
          <a:r>
            <a:rPr lang="en-CA" sz="1900" kern="1200"/>
            <a:t>Joyson Domnic Gonsalves</a:t>
          </a:r>
        </a:p>
        <a:p>
          <a:pPr marL="171450" lvl="1" indent="-171450" algn="l" defTabSz="844550">
            <a:lnSpc>
              <a:spcPct val="90000"/>
            </a:lnSpc>
            <a:spcBef>
              <a:spcPct val="0"/>
            </a:spcBef>
            <a:spcAft>
              <a:spcPct val="15000"/>
            </a:spcAft>
            <a:buChar char="•"/>
          </a:pPr>
          <a:r>
            <a:rPr lang="en-CA" sz="1900" kern="1200"/>
            <a:t>Sumit Kumar Pandey</a:t>
          </a:r>
        </a:p>
      </dsp:txBody>
      <dsp:txXfrm>
        <a:off x="2569152" y="891770"/>
        <a:ext cx="2250359" cy="2242664"/>
      </dsp:txXfrm>
    </dsp:sp>
    <dsp:sp modelId="{E1E45884-9FEF-4EC6-BB9D-88A6677A37D6}">
      <dsp:nvSpPr>
        <dsp:cNvPr id="0" name=""/>
        <dsp:cNvSpPr/>
      </dsp:nvSpPr>
      <dsp:spPr>
        <a:xfrm>
          <a:off x="5134563" y="344570"/>
          <a:ext cx="2250359" cy="547200"/>
        </a:xfrm>
        <a:prstGeom prst="rect">
          <a:avLst/>
        </a:prstGeom>
        <a:gradFill rotWithShape="0">
          <a:gsLst>
            <a:gs pos="0">
              <a:schemeClr val="accent5">
                <a:hueOff val="-983200"/>
                <a:satOff val="4149"/>
                <a:lumOff val="-1699"/>
                <a:alphaOff val="0"/>
                <a:satMod val="103000"/>
                <a:lumMod val="102000"/>
                <a:tint val="94000"/>
              </a:schemeClr>
            </a:gs>
            <a:gs pos="50000">
              <a:schemeClr val="accent5">
                <a:hueOff val="-983200"/>
                <a:satOff val="4149"/>
                <a:lumOff val="-1699"/>
                <a:alphaOff val="0"/>
                <a:satMod val="110000"/>
                <a:lumMod val="100000"/>
                <a:shade val="100000"/>
              </a:schemeClr>
            </a:gs>
            <a:gs pos="100000">
              <a:schemeClr val="accent5">
                <a:hueOff val="-983200"/>
                <a:satOff val="4149"/>
                <a:lumOff val="-1699"/>
                <a:alphaOff val="0"/>
                <a:lumMod val="99000"/>
                <a:satMod val="120000"/>
                <a:shade val="78000"/>
              </a:schemeClr>
            </a:gs>
          </a:gsLst>
          <a:lin ang="5400000" scaled="0"/>
        </a:gradFill>
        <a:ln w="6350" cap="flat" cmpd="sng" algn="ctr">
          <a:solidFill>
            <a:schemeClr val="accent5">
              <a:hueOff val="-983200"/>
              <a:satOff val="4149"/>
              <a:lumOff val="-169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dirty="0"/>
            <a:t>Medium</a:t>
          </a:r>
        </a:p>
      </dsp:txBody>
      <dsp:txXfrm>
        <a:off x="5134563" y="344570"/>
        <a:ext cx="2250359" cy="547200"/>
      </dsp:txXfrm>
    </dsp:sp>
    <dsp:sp modelId="{42C3F37D-255B-407D-AE26-3F3D82F8E6CB}">
      <dsp:nvSpPr>
        <dsp:cNvPr id="0" name=""/>
        <dsp:cNvSpPr/>
      </dsp:nvSpPr>
      <dsp:spPr>
        <a:xfrm>
          <a:off x="5134563" y="891770"/>
          <a:ext cx="2250359" cy="2242664"/>
        </a:xfrm>
        <a:prstGeom prst="rect">
          <a:avLst/>
        </a:prstGeom>
        <a:solidFill>
          <a:schemeClr val="accent5">
            <a:tint val="40000"/>
            <a:alpha val="90000"/>
            <a:hueOff val="-1235539"/>
            <a:satOff val="-9"/>
            <a:lumOff val="-211"/>
            <a:alphaOff val="0"/>
          </a:schemeClr>
        </a:solidFill>
        <a:ln w="6350" cap="flat" cmpd="sng" algn="ctr">
          <a:solidFill>
            <a:schemeClr val="accent5">
              <a:tint val="40000"/>
              <a:alpha val="90000"/>
              <a:hueOff val="-1235539"/>
              <a:satOff val="-9"/>
              <a:lumOff val="-21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CA" sz="1900" kern="1200"/>
            <a:t>Recording</a:t>
          </a:r>
        </a:p>
        <a:p>
          <a:pPr marL="171450" lvl="1" indent="-171450" algn="l" defTabSz="844550">
            <a:lnSpc>
              <a:spcPct val="90000"/>
            </a:lnSpc>
            <a:spcBef>
              <a:spcPct val="0"/>
            </a:spcBef>
            <a:spcAft>
              <a:spcPct val="15000"/>
            </a:spcAft>
            <a:buChar char="•"/>
          </a:pPr>
          <a:r>
            <a:rPr lang="en-CA" sz="1900" kern="1200"/>
            <a:t>Teams Meeting</a:t>
          </a:r>
        </a:p>
        <a:p>
          <a:pPr marL="171450" lvl="1" indent="-171450" algn="l" defTabSz="844550">
            <a:lnSpc>
              <a:spcPct val="90000"/>
            </a:lnSpc>
            <a:spcBef>
              <a:spcPct val="0"/>
            </a:spcBef>
            <a:spcAft>
              <a:spcPct val="15000"/>
            </a:spcAft>
            <a:buChar char="•"/>
          </a:pPr>
          <a:r>
            <a:rPr lang="en-CA" sz="1900" kern="1200"/>
            <a:t>Call</a:t>
          </a:r>
        </a:p>
        <a:p>
          <a:pPr marL="171450" lvl="1" indent="-171450" algn="l" defTabSz="844550">
            <a:lnSpc>
              <a:spcPct val="90000"/>
            </a:lnSpc>
            <a:spcBef>
              <a:spcPct val="0"/>
            </a:spcBef>
            <a:spcAft>
              <a:spcPct val="15000"/>
            </a:spcAft>
            <a:buChar char="•"/>
          </a:pPr>
          <a:r>
            <a:rPr lang="en-CA" sz="1900" kern="1200"/>
            <a:t>Chats</a:t>
          </a:r>
        </a:p>
      </dsp:txBody>
      <dsp:txXfrm>
        <a:off x="5134563" y="891770"/>
        <a:ext cx="2250359" cy="2242664"/>
      </dsp:txXfrm>
    </dsp:sp>
    <dsp:sp modelId="{519F7A60-F0E5-41F0-A72C-E07AE60EA201}">
      <dsp:nvSpPr>
        <dsp:cNvPr id="0" name=""/>
        <dsp:cNvSpPr/>
      </dsp:nvSpPr>
      <dsp:spPr>
        <a:xfrm>
          <a:off x="7699973" y="344570"/>
          <a:ext cx="2250359" cy="547200"/>
        </a:xfrm>
        <a:prstGeom prst="rect">
          <a:avLst/>
        </a:prstGeom>
        <a:gradFill rotWithShape="0">
          <a:gsLst>
            <a:gs pos="0">
              <a:schemeClr val="accent5">
                <a:hueOff val="-1474800"/>
                <a:satOff val="6224"/>
                <a:lumOff val="-2549"/>
                <a:alphaOff val="0"/>
                <a:satMod val="103000"/>
                <a:lumMod val="102000"/>
                <a:tint val="94000"/>
              </a:schemeClr>
            </a:gs>
            <a:gs pos="50000">
              <a:schemeClr val="accent5">
                <a:hueOff val="-1474800"/>
                <a:satOff val="6224"/>
                <a:lumOff val="-2549"/>
                <a:alphaOff val="0"/>
                <a:satMod val="110000"/>
                <a:lumMod val="100000"/>
                <a:shade val="100000"/>
              </a:schemeClr>
            </a:gs>
            <a:gs pos="100000">
              <a:schemeClr val="accent5">
                <a:hueOff val="-1474800"/>
                <a:satOff val="6224"/>
                <a:lumOff val="-2549"/>
                <a:alphaOff val="0"/>
                <a:lumMod val="99000"/>
                <a:satMod val="120000"/>
                <a:shade val="78000"/>
              </a:schemeClr>
            </a:gs>
          </a:gsLst>
          <a:lin ang="5400000" scaled="0"/>
        </a:gradFill>
        <a:ln w="6350" cap="flat" cmpd="sng" algn="ctr">
          <a:solidFill>
            <a:schemeClr val="accent5">
              <a:hueOff val="-1474800"/>
              <a:satOff val="6224"/>
              <a:lumOff val="-254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CA" sz="1900" kern="1200"/>
            <a:t>Agend</a:t>
          </a:r>
          <a:endParaRPr lang="en-CA" sz="1900" kern="1200" dirty="0"/>
        </a:p>
      </dsp:txBody>
      <dsp:txXfrm>
        <a:off x="7699973" y="344570"/>
        <a:ext cx="2250359" cy="547200"/>
      </dsp:txXfrm>
    </dsp:sp>
    <dsp:sp modelId="{F8CA8192-6FFE-499C-ADCA-619C4D2A321C}">
      <dsp:nvSpPr>
        <dsp:cNvPr id="0" name=""/>
        <dsp:cNvSpPr/>
      </dsp:nvSpPr>
      <dsp:spPr>
        <a:xfrm>
          <a:off x="7699973" y="891770"/>
          <a:ext cx="2250359" cy="2242664"/>
        </a:xfrm>
        <a:prstGeom prst="rect">
          <a:avLst/>
        </a:prstGeom>
        <a:solidFill>
          <a:schemeClr val="accent5">
            <a:tint val="40000"/>
            <a:alpha val="90000"/>
            <a:hueOff val="-1853308"/>
            <a:satOff val="-13"/>
            <a:lumOff val="-316"/>
            <a:alphaOff val="0"/>
          </a:schemeClr>
        </a:solidFill>
        <a:ln w="6350" cap="flat" cmpd="sng" algn="ctr">
          <a:solidFill>
            <a:schemeClr val="accent5">
              <a:tint val="40000"/>
              <a:alpha val="90000"/>
              <a:hueOff val="-1853308"/>
              <a:satOff val="-13"/>
              <a:lumOff val="-31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CA" sz="1900" kern="1200"/>
            <a:t>Review the progress</a:t>
          </a:r>
        </a:p>
        <a:p>
          <a:pPr marL="171450" lvl="1" indent="-171450" algn="l" defTabSz="844550">
            <a:lnSpc>
              <a:spcPct val="90000"/>
            </a:lnSpc>
            <a:spcBef>
              <a:spcPct val="0"/>
            </a:spcBef>
            <a:spcAft>
              <a:spcPct val="15000"/>
            </a:spcAft>
            <a:buChar char="•"/>
          </a:pPr>
          <a:r>
            <a:rPr lang="en-CA" sz="1900" kern="1200"/>
            <a:t>Weekly Development Status Report</a:t>
          </a:r>
        </a:p>
      </dsp:txBody>
      <dsp:txXfrm>
        <a:off x="7699973" y="891770"/>
        <a:ext cx="2250359" cy="22426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78783-0927-4B60-90C9-6959F637DD97}">
      <dsp:nvSpPr>
        <dsp:cNvPr id="0" name=""/>
        <dsp:cNvSpPr/>
      </dsp:nvSpPr>
      <dsp:spPr>
        <a:xfrm>
          <a:off x="0" y="940169"/>
          <a:ext cx="5626542" cy="173569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9341D-8255-4244-A345-E0A0E2D4DE92}">
      <dsp:nvSpPr>
        <dsp:cNvPr id="0" name=""/>
        <dsp:cNvSpPr/>
      </dsp:nvSpPr>
      <dsp:spPr>
        <a:xfrm>
          <a:off x="525048" y="1330701"/>
          <a:ext cx="954633" cy="9546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8ED72-C0F3-481D-9E50-494777A81C0B}">
      <dsp:nvSpPr>
        <dsp:cNvPr id="0" name=""/>
        <dsp:cNvSpPr/>
      </dsp:nvSpPr>
      <dsp:spPr>
        <a:xfrm>
          <a:off x="2004730" y="940169"/>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977900">
            <a:lnSpc>
              <a:spcPct val="100000"/>
            </a:lnSpc>
            <a:spcBef>
              <a:spcPct val="0"/>
            </a:spcBef>
            <a:spcAft>
              <a:spcPct val="35000"/>
            </a:spcAft>
            <a:buNone/>
          </a:pPr>
          <a:r>
            <a:rPr lang="en-CA" sz="2200" kern="1200"/>
            <a:t>We tested different ML algorithms and see which suits best for our data.</a:t>
          </a:r>
          <a:endParaRPr lang="en-US" sz="2200" kern="1200"/>
        </a:p>
      </dsp:txBody>
      <dsp:txXfrm>
        <a:off x="2004730" y="940169"/>
        <a:ext cx="3621811" cy="1735697"/>
      </dsp:txXfrm>
    </dsp:sp>
    <dsp:sp modelId="{E1824BC0-871A-4CB1-9027-E205C2B78E6F}">
      <dsp:nvSpPr>
        <dsp:cNvPr id="0" name=""/>
        <dsp:cNvSpPr/>
      </dsp:nvSpPr>
      <dsp:spPr>
        <a:xfrm>
          <a:off x="0" y="3109791"/>
          <a:ext cx="5626542" cy="173569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16114-E483-4BEC-B581-A841E9749A4E}">
      <dsp:nvSpPr>
        <dsp:cNvPr id="0" name=""/>
        <dsp:cNvSpPr/>
      </dsp:nvSpPr>
      <dsp:spPr>
        <a:xfrm>
          <a:off x="525048" y="3500323"/>
          <a:ext cx="954633" cy="9546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95F35C-232B-4C0D-B425-018B274A1A0E}">
      <dsp:nvSpPr>
        <dsp:cNvPr id="0" name=""/>
        <dsp:cNvSpPr/>
      </dsp:nvSpPr>
      <dsp:spPr>
        <a:xfrm>
          <a:off x="2004730" y="3109791"/>
          <a:ext cx="3621811" cy="1735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3695" tIns="183695" rIns="183695" bIns="183695" numCol="1" spcCol="1270" anchor="ctr" anchorCtr="0">
          <a:noAutofit/>
        </a:bodyPr>
        <a:lstStyle/>
        <a:p>
          <a:pPr marL="0" lvl="0" indent="0" algn="l" defTabSz="977900">
            <a:lnSpc>
              <a:spcPct val="100000"/>
            </a:lnSpc>
            <a:spcBef>
              <a:spcPct val="0"/>
            </a:spcBef>
            <a:spcAft>
              <a:spcPct val="35000"/>
            </a:spcAft>
            <a:buNone/>
          </a:pPr>
          <a:r>
            <a:rPr lang="en-CA" sz="2200" kern="1200"/>
            <a:t>We design multiple prototypes for our dashboard.</a:t>
          </a:r>
          <a:endParaRPr lang="en-US" sz="2200" kern="1200"/>
        </a:p>
      </dsp:txBody>
      <dsp:txXfrm>
        <a:off x="2004730" y="3109791"/>
        <a:ext cx="3621811" cy="17356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3/18/2024</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647104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3/18/2024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87681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3/18/2024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0518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3/18/2024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936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3/18/2024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8106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3/18/2024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2746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3/18/2024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3681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3/18/2024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02677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3/18/2024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6715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3/18/2024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2313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3/18/2024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117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3/18/2024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67509450"/>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71" r:id="rId8"/>
    <p:sldLayoutId id="2147483668" r:id="rId9"/>
    <p:sldLayoutId id="2147483669" r:id="rId10"/>
    <p:sldLayoutId id="2147483670"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8.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9.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youtu.be/RrVnDT2Dow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hyperlink" Target="https://www.blackrock.com/us/individual/products/investment-funds#!type=all&amp;style=All&amp;view=perfNav&amp;pageSize=25&amp;pageNumber=1&amp;sortColumn=totalNetAssets&amp;sortDirection=desc"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8.png"/><Relationship Id="rId7" Type="http://schemas.openxmlformats.org/officeDocument/2006/relationships/diagramQuickStyle" Target="../diagrams/quickStyle2.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9.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6" name="Picture 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8"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Digital graph of stock market">
            <a:extLst>
              <a:ext uri="{FF2B5EF4-FFF2-40B4-BE49-F238E27FC236}">
                <a16:creationId xmlns:a16="http://schemas.microsoft.com/office/drawing/2014/main" id="{9F9491E5-DE56-3C6C-A773-D9357417B876}"/>
              </a:ext>
            </a:extLst>
          </p:cNvPr>
          <p:cNvPicPr>
            <a:picLocks noChangeAspect="1"/>
          </p:cNvPicPr>
          <p:nvPr/>
        </p:nvPicPr>
        <p:blipFill rotWithShape="1">
          <a:blip r:embed="rId4">
            <a:alphaModFix amt="60000"/>
          </a:blip>
          <a:srcRect t="4260" r="-1" b="20736"/>
          <a:stretch/>
        </p:blipFill>
        <p:spPr>
          <a:xfrm>
            <a:off x="1524" y="688"/>
            <a:ext cx="12188952" cy="6856624"/>
          </a:xfrm>
          <a:prstGeom prst="rect">
            <a:avLst/>
          </a:prstGeom>
        </p:spPr>
      </p:pic>
      <p:sp>
        <p:nvSpPr>
          <p:cNvPr id="2" name="Title 1">
            <a:extLst>
              <a:ext uri="{FF2B5EF4-FFF2-40B4-BE49-F238E27FC236}">
                <a16:creationId xmlns:a16="http://schemas.microsoft.com/office/drawing/2014/main" id="{B5CCB068-2F0F-AFF8-9DDD-1BB3DF26A186}"/>
              </a:ext>
            </a:extLst>
          </p:cNvPr>
          <p:cNvSpPr>
            <a:spLocks noGrp="1"/>
          </p:cNvSpPr>
          <p:nvPr>
            <p:ph type="ctrTitle"/>
          </p:nvPr>
        </p:nvSpPr>
        <p:spPr>
          <a:xfrm>
            <a:off x="1198180" y="726066"/>
            <a:ext cx="9774619" cy="2474333"/>
          </a:xfrm>
        </p:spPr>
        <p:txBody>
          <a:bodyPr vert="horz" lIns="91440" tIns="45720" rIns="91440" bIns="45720" rtlCol="0" anchor="b">
            <a:normAutofit/>
          </a:bodyPr>
          <a:lstStyle/>
          <a:p>
            <a:r>
              <a:rPr lang="en-US">
                <a:solidFill>
                  <a:srgbClr val="FFFFFF"/>
                </a:solidFill>
              </a:rPr>
              <a:t>BlackRock Investment Analysis</a:t>
            </a:r>
          </a:p>
        </p:txBody>
      </p:sp>
      <p:sp>
        <p:nvSpPr>
          <p:cNvPr id="3" name="Subtitle 2">
            <a:extLst>
              <a:ext uri="{FF2B5EF4-FFF2-40B4-BE49-F238E27FC236}">
                <a16:creationId xmlns:a16="http://schemas.microsoft.com/office/drawing/2014/main" id="{FD1DC158-CE57-584F-5BE6-B7F95FF5EBA3}"/>
              </a:ext>
            </a:extLst>
          </p:cNvPr>
          <p:cNvSpPr>
            <a:spLocks noGrp="1"/>
          </p:cNvSpPr>
          <p:nvPr>
            <p:ph type="subTitle" idx="1"/>
          </p:nvPr>
        </p:nvSpPr>
        <p:spPr>
          <a:xfrm>
            <a:off x="1219202" y="3429000"/>
            <a:ext cx="9954076" cy="2514600"/>
          </a:xfrm>
        </p:spPr>
        <p:txBody>
          <a:bodyPr vert="horz" lIns="91440" tIns="45720" rIns="91440" bIns="45720" rtlCol="0" anchor="ctr">
            <a:normAutofit/>
          </a:bodyPr>
          <a:lstStyle/>
          <a:p>
            <a:r>
              <a:rPr lang="en-US" sz="3200" dirty="0">
                <a:solidFill>
                  <a:srgbClr val="FFFFFF"/>
                </a:solidFill>
              </a:rPr>
              <a:t>Weekly Development Progress Status Report</a:t>
            </a:r>
          </a:p>
          <a:p>
            <a:pPr algn="l"/>
            <a:r>
              <a:rPr lang="en-US" sz="1800" dirty="0">
                <a:solidFill>
                  <a:srgbClr val="FFFFFF"/>
                </a:solidFill>
              </a:rPr>
              <a:t>Submitted By: Group 7</a:t>
            </a:r>
          </a:p>
          <a:p>
            <a:pPr algn="l"/>
            <a:r>
              <a:rPr lang="en-US" sz="1800" dirty="0">
                <a:solidFill>
                  <a:srgbClr val="FFFFFF"/>
                </a:solidFill>
              </a:rPr>
              <a:t>Aryan Radadiya</a:t>
            </a:r>
          </a:p>
          <a:p>
            <a:pPr algn="l"/>
            <a:r>
              <a:rPr lang="en-US" sz="1800" dirty="0" err="1">
                <a:solidFill>
                  <a:srgbClr val="FFFFFF"/>
                </a:solidFill>
              </a:rPr>
              <a:t>Joyson</a:t>
            </a:r>
            <a:r>
              <a:rPr lang="en-US" sz="1800" dirty="0">
                <a:solidFill>
                  <a:srgbClr val="FFFFFF"/>
                </a:solidFill>
              </a:rPr>
              <a:t> </a:t>
            </a:r>
            <a:r>
              <a:rPr lang="en-US" sz="1800" dirty="0" err="1">
                <a:solidFill>
                  <a:srgbClr val="FFFFFF"/>
                </a:solidFill>
              </a:rPr>
              <a:t>Domnic</a:t>
            </a:r>
            <a:r>
              <a:rPr lang="en-US" sz="1800" dirty="0">
                <a:solidFill>
                  <a:srgbClr val="FFFFFF"/>
                </a:solidFill>
              </a:rPr>
              <a:t> Gonsalves</a:t>
            </a:r>
          </a:p>
          <a:p>
            <a:pPr algn="l"/>
            <a:r>
              <a:rPr lang="en-US" sz="1800" dirty="0">
                <a:solidFill>
                  <a:srgbClr val="FFFFFF"/>
                </a:solidFill>
              </a:rPr>
              <a:t>Sumit Kumar Pandey</a:t>
            </a:r>
          </a:p>
        </p:txBody>
      </p:sp>
    </p:spTree>
    <p:extLst>
      <p:ext uri="{BB962C8B-B14F-4D97-AF65-F5344CB8AC3E}">
        <p14:creationId xmlns:p14="http://schemas.microsoft.com/office/powerpoint/2010/main" val="3257253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93FFE6-D9BD-19C8-8511-01220F5A3834}"/>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a:t>Data Collection</a:t>
            </a:r>
          </a:p>
        </p:txBody>
      </p:sp>
      <p:sp>
        <p:nvSpPr>
          <p:cNvPr id="3" name="Subtitle 2">
            <a:extLst>
              <a:ext uri="{FF2B5EF4-FFF2-40B4-BE49-F238E27FC236}">
                <a16:creationId xmlns:a16="http://schemas.microsoft.com/office/drawing/2014/main" id="{983B3EBB-E9B3-B1D4-1A72-C241B5F1E070}"/>
              </a:ext>
            </a:extLst>
          </p:cNvPr>
          <p:cNvSpPr>
            <a:spLocks/>
          </p:cNvSpPr>
          <p:nvPr/>
        </p:nvSpPr>
        <p:spPr>
          <a:xfrm>
            <a:off x="2012702" y="5584475"/>
            <a:ext cx="2085759" cy="444401"/>
          </a:xfrm>
          <a:prstGeom prst="rect">
            <a:avLst/>
          </a:prstGeom>
        </p:spPr>
        <p:txBody>
          <a:bodyPr>
            <a:normAutofit/>
          </a:bodyPr>
          <a:lstStyle/>
          <a:p>
            <a:pPr defTabSz="594360">
              <a:spcAft>
                <a:spcPts val="600"/>
              </a:spcAft>
            </a:pPr>
            <a:r>
              <a:rPr lang="en-CA" sz="1170" kern="1200" dirty="0">
                <a:solidFill>
                  <a:schemeClr val="tx1"/>
                </a:solidFill>
                <a:latin typeface="+mn-lt"/>
                <a:ea typeface="+mn-ea"/>
                <a:cs typeface="+mn-cs"/>
              </a:rPr>
              <a:t>Official BlackRock Site</a:t>
            </a:r>
            <a:endParaRPr lang="en-CA" dirty="0"/>
          </a:p>
        </p:txBody>
      </p:sp>
      <p:pic>
        <p:nvPicPr>
          <p:cNvPr id="5" name="Picture 4" descr="A screenshot of a computer&#10;&#10;Description automatically generated">
            <a:extLst>
              <a:ext uri="{FF2B5EF4-FFF2-40B4-BE49-F238E27FC236}">
                <a16:creationId xmlns:a16="http://schemas.microsoft.com/office/drawing/2014/main" id="{4891E259-5930-6AC8-C466-43663A78E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02" y="2409348"/>
            <a:ext cx="5466844" cy="28413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B15102C-34FE-9F25-A664-84FDDA9D4F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3800" y="3314701"/>
            <a:ext cx="5711944" cy="3162300"/>
          </a:xfrm>
          <a:prstGeom prst="rect">
            <a:avLst/>
          </a:prstGeom>
        </p:spPr>
      </p:pic>
      <p:sp>
        <p:nvSpPr>
          <p:cNvPr id="8" name="Subtitle 2">
            <a:extLst>
              <a:ext uri="{FF2B5EF4-FFF2-40B4-BE49-F238E27FC236}">
                <a16:creationId xmlns:a16="http://schemas.microsoft.com/office/drawing/2014/main" id="{3E75012C-1E7E-EE5C-A036-C1E4230AFA31}"/>
              </a:ext>
            </a:extLst>
          </p:cNvPr>
          <p:cNvSpPr txBox="1">
            <a:spLocks/>
          </p:cNvSpPr>
          <p:nvPr/>
        </p:nvSpPr>
        <p:spPr>
          <a:xfrm>
            <a:off x="6795765" y="2887421"/>
            <a:ext cx="2347257" cy="32610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a:solidFill>
                  <a:srgbClr val="555555"/>
                </a:solidFill>
                <a:latin typeface="+mn-lt"/>
                <a:ea typeface="+mn-ea"/>
                <a:cs typeface="+mn-cs"/>
              </a:rPr>
              <a:t>Importing in Jupiter Notebook</a:t>
            </a:r>
            <a:endParaRPr lang="en-CA" sz="1700"/>
          </a:p>
        </p:txBody>
      </p:sp>
    </p:spTree>
    <p:extLst>
      <p:ext uri="{BB962C8B-B14F-4D97-AF65-F5344CB8AC3E}">
        <p14:creationId xmlns:p14="http://schemas.microsoft.com/office/powerpoint/2010/main" val="39192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AF0493-B4C0-A54C-D817-27435507277D}"/>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C9C35C94-6DA9-B71E-1B57-D81EA7C7C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E9A34865-1B23-3656-645C-A266EE9B4D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A2A9D416-2AD0-B94A-5B5F-1B7BCB882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328F6733-1400-39FB-56B7-4FCE8016F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CA1D2BD3-6D5E-077A-9158-6BEA1A636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3F19655-6515-E6E1-7BBE-0DAFBCB8B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4F4A5C-BC71-ED85-3541-4C9CB4D10311}"/>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dirty="0"/>
              <a:t>Data Cleaning</a:t>
            </a:r>
          </a:p>
        </p:txBody>
      </p:sp>
      <p:sp>
        <p:nvSpPr>
          <p:cNvPr id="3" name="Subtitle 2">
            <a:extLst>
              <a:ext uri="{FF2B5EF4-FFF2-40B4-BE49-F238E27FC236}">
                <a16:creationId xmlns:a16="http://schemas.microsoft.com/office/drawing/2014/main" id="{FBB7BAAD-1280-FCFD-41A0-A33E2FFA2293}"/>
              </a:ext>
            </a:extLst>
          </p:cNvPr>
          <p:cNvSpPr>
            <a:spLocks/>
          </p:cNvSpPr>
          <p:nvPr/>
        </p:nvSpPr>
        <p:spPr>
          <a:xfrm>
            <a:off x="1573759" y="5620194"/>
            <a:ext cx="2809329" cy="444401"/>
          </a:xfrm>
          <a:prstGeom prst="rect">
            <a:avLst/>
          </a:prstGeom>
        </p:spPr>
        <p:txBody>
          <a:bodyPr>
            <a:normAutofit/>
          </a:bodyPr>
          <a:lstStyle/>
          <a:p>
            <a:pPr defTabSz="594360">
              <a:spcAft>
                <a:spcPts val="600"/>
              </a:spcAft>
            </a:pPr>
            <a:r>
              <a:rPr lang="en-CA" sz="1600" kern="1200" dirty="0">
                <a:solidFill>
                  <a:schemeClr val="tx1"/>
                </a:solidFill>
                <a:latin typeface="+mn-lt"/>
                <a:ea typeface="+mn-ea"/>
                <a:cs typeface="+mn-cs"/>
              </a:rPr>
              <a:t>Removing unwanted rows</a:t>
            </a:r>
            <a:endParaRPr lang="en-CA" sz="2800" dirty="0"/>
          </a:p>
        </p:txBody>
      </p:sp>
      <p:pic>
        <p:nvPicPr>
          <p:cNvPr id="5" name="Picture 4">
            <a:extLst>
              <a:ext uri="{FF2B5EF4-FFF2-40B4-BE49-F238E27FC236}">
                <a16:creationId xmlns:a16="http://schemas.microsoft.com/office/drawing/2014/main" id="{9CDD8F8D-57D7-5582-F19E-AAA6D51575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5002" y="2468935"/>
            <a:ext cx="5466844" cy="2988890"/>
          </a:xfrm>
          <a:prstGeom prst="rect">
            <a:avLst/>
          </a:prstGeom>
        </p:spPr>
      </p:pic>
      <p:pic>
        <p:nvPicPr>
          <p:cNvPr id="7" name="Picture 6">
            <a:extLst>
              <a:ext uri="{FF2B5EF4-FFF2-40B4-BE49-F238E27FC236}">
                <a16:creationId xmlns:a16="http://schemas.microsoft.com/office/drawing/2014/main" id="{BBF7E56E-2824-4406-AE12-AD04031206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93631" y="3314701"/>
            <a:ext cx="5672137" cy="3162300"/>
          </a:xfrm>
          <a:prstGeom prst="rect">
            <a:avLst/>
          </a:prstGeom>
        </p:spPr>
      </p:pic>
      <p:sp>
        <p:nvSpPr>
          <p:cNvPr id="8" name="Subtitle 2">
            <a:extLst>
              <a:ext uri="{FF2B5EF4-FFF2-40B4-BE49-F238E27FC236}">
                <a16:creationId xmlns:a16="http://schemas.microsoft.com/office/drawing/2014/main" id="{D790C677-E202-3153-E11F-8199505DA73E}"/>
              </a:ext>
            </a:extLst>
          </p:cNvPr>
          <p:cNvSpPr txBox="1">
            <a:spLocks/>
          </p:cNvSpPr>
          <p:nvPr/>
        </p:nvSpPr>
        <p:spPr>
          <a:xfrm>
            <a:off x="6795765" y="2887421"/>
            <a:ext cx="3619823" cy="32610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dirty="0">
                <a:solidFill>
                  <a:srgbClr val="555555"/>
                </a:solidFill>
                <a:latin typeface="+mn-lt"/>
                <a:ea typeface="+mn-ea"/>
                <a:cs typeface="+mn-cs"/>
              </a:rPr>
              <a:t>Changing data type of columns</a:t>
            </a:r>
            <a:endParaRPr lang="en-CA" sz="1700" dirty="0"/>
          </a:p>
        </p:txBody>
      </p:sp>
    </p:spTree>
    <p:extLst>
      <p:ext uri="{BB962C8B-B14F-4D97-AF65-F5344CB8AC3E}">
        <p14:creationId xmlns:p14="http://schemas.microsoft.com/office/powerpoint/2010/main" val="639863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2D434C-B080-6CD7-8C6A-A1C78E702FE5}"/>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1" name="Picture 4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3" name="Rectangle 4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7" name="Picture 46">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C79CFED9-8D35-E152-E8EE-8146A61CD853}"/>
              </a:ext>
            </a:extLst>
          </p:cNvPr>
          <p:cNvSpPr>
            <a:spLocks noGrp="1"/>
          </p:cNvSpPr>
          <p:nvPr>
            <p:ph type="title"/>
          </p:nvPr>
        </p:nvSpPr>
        <p:spPr>
          <a:xfrm>
            <a:off x="838201" y="559813"/>
            <a:ext cx="10348146" cy="1283471"/>
          </a:xfrm>
        </p:spPr>
        <p:txBody>
          <a:bodyPr vert="horz" lIns="91440" tIns="45720" rIns="91440" bIns="45720" rtlCol="0" anchor="t">
            <a:normAutofit/>
          </a:bodyPr>
          <a:lstStyle/>
          <a:p>
            <a:r>
              <a:rPr lang="en-US">
                <a:solidFill>
                  <a:schemeClr val="tx2"/>
                </a:solidFill>
              </a:rPr>
              <a:t>Implementation / Coding</a:t>
            </a:r>
          </a:p>
        </p:txBody>
      </p:sp>
      <p:pic>
        <p:nvPicPr>
          <p:cNvPr id="49" name="Picture 48">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3" name="Diagram 2">
            <a:extLst>
              <a:ext uri="{FF2B5EF4-FFF2-40B4-BE49-F238E27FC236}">
                <a16:creationId xmlns:a16="http://schemas.microsoft.com/office/drawing/2014/main" id="{BC442334-62B7-CEEB-DC47-C8EAEB18C81A}"/>
              </a:ext>
            </a:extLst>
          </p:cNvPr>
          <p:cNvGraphicFramePr/>
          <p:nvPr>
            <p:extLst>
              <p:ext uri="{D42A27DB-BD31-4B8C-83A1-F6EECF244321}">
                <p14:modId xmlns:p14="http://schemas.microsoft.com/office/powerpoint/2010/main" val="968623916"/>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9742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EA6960-B6FC-F0DE-1E1F-A08F60DEC1D3}"/>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F85A5663-2409-C309-0894-6659C6AC6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2AC0B340-D514-89DF-DB2B-40D10211E3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9B581A5B-F003-D806-D7B2-D51880AF4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2E6B72D2-D631-566B-1DA0-2D6D7CE3D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C91E72AC-D0E4-D9C9-C632-26299A790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8A4BFE-0404-F369-9C54-2D34B5D19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F45435-929E-00A2-D6D5-B8FBCA613F94}"/>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dirty="0"/>
              <a:t>Performing the EDA Analysis</a:t>
            </a:r>
          </a:p>
        </p:txBody>
      </p:sp>
      <p:sp>
        <p:nvSpPr>
          <p:cNvPr id="3" name="Subtitle 2">
            <a:extLst>
              <a:ext uri="{FF2B5EF4-FFF2-40B4-BE49-F238E27FC236}">
                <a16:creationId xmlns:a16="http://schemas.microsoft.com/office/drawing/2014/main" id="{2AAB2921-9257-216C-D4DF-428DF8BD1221}"/>
              </a:ext>
            </a:extLst>
          </p:cNvPr>
          <p:cNvSpPr>
            <a:spLocks/>
          </p:cNvSpPr>
          <p:nvPr/>
        </p:nvSpPr>
        <p:spPr>
          <a:xfrm>
            <a:off x="1573759" y="5620194"/>
            <a:ext cx="2809329" cy="444401"/>
          </a:xfrm>
          <a:prstGeom prst="rect">
            <a:avLst/>
          </a:prstGeom>
        </p:spPr>
        <p:txBody>
          <a:bodyPr>
            <a:normAutofit fontScale="85000" lnSpcReduction="20000"/>
          </a:bodyPr>
          <a:lstStyle/>
          <a:p>
            <a:pPr defTabSz="594360">
              <a:spcAft>
                <a:spcPts val="600"/>
              </a:spcAft>
            </a:pPr>
            <a:r>
              <a:rPr lang="en-CA" sz="1600" kern="1200" dirty="0">
                <a:solidFill>
                  <a:schemeClr val="tx1"/>
                </a:solidFill>
                <a:latin typeface="+mn-lt"/>
                <a:ea typeface="+mn-ea"/>
                <a:cs typeface="+mn-cs"/>
              </a:rPr>
              <a:t>Descriptive analysis on the numeric data</a:t>
            </a:r>
            <a:endParaRPr lang="en-CA" sz="2800" dirty="0"/>
          </a:p>
        </p:txBody>
      </p:sp>
      <p:pic>
        <p:nvPicPr>
          <p:cNvPr id="5" name="Picture 4">
            <a:extLst>
              <a:ext uri="{FF2B5EF4-FFF2-40B4-BE49-F238E27FC236}">
                <a16:creationId xmlns:a16="http://schemas.microsoft.com/office/drawing/2014/main" id="{CEFD0925-359F-0364-5050-084ECFB431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5515" y="2468935"/>
            <a:ext cx="5285818" cy="2988890"/>
          </a:xfrm>
          <a:prstGeom prst="rect">
            <a:avLst/>
          </a:prstGeom>
        </p:spPr>
      </p:pic>
      <p:pic>
        <p:nvPicPr>
          <p:cNvPr id="7" name="Picture 6">
            <a:extLst>
              <a:ext uri="{FF2B5EF4-FFF2-40B4-BE49-F238E27FC236}">
                <a16:creationId xmlns:a16="http://schemas.microsoft.com/office/drawing/2014/main" id="{9A8CFF55-3D17-A995-6E96-3A7D8F8337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3588" y="3314701"/>
            <a:ext cx="6012897" cy="3162300"/>
          </a:xfrm>
          <a:prstGeom prst="rect">
            <a:avLst/>
          </a:prstGeom>
        </p:spPr>
      </p:pic>
      <p:sp>
        <p:nvSpPr>
          <p:cNvPr id="8" name="Subtitle 2">
            <a:extLst>
              <a:ext uri="{FF2B5EF4-FFF2-40B4-BE49-F238E27FC236}">
                <a16:creationId xmlns:a16="http://schemas.microsoft.com/office/drawing/2014/main" id="{076566E3-BDFF-C6C3-1D6E-A4F25E7C52A2}"/>
              </a:ext>
            </a:extLst>
          </p:cNvPr>
          <p:cNvSpPr txBox="1">
            <a:spLocks/>
          </p:cNvSpPr>
          <p:nvPr/>
        </p:nvSpPr>
        <p:spPr>
          <a:xfrm>
            <a:off x="6795765" y="2887421"/>
            <a:ext cx="3619823" cy="32610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dirty="0">
                <a:solidFill>
                  <a:srgbClr val="555555"/>
                </a:solidFill>
                <a:latin typeface="+mn-lt"/>
                <a:ea typeface="+mn-ea"/>
                <a:cs typeface="+mn-cs"/>
              </a:rPr>
              <a:t>Grouping and categorising the data</a:t>
            </a:r>
            <a:endParaRPr lang="en-CA" sz="1700" dirty="0"/>
          </a:p>
        </p:txBody>
      </p:sp>
    </p:spTree>
    <p:extLst>
      <p:ext uri="{BB962C8B-B14F-4D97-AF65-F5344CB8AC3E}">
        <p14:creationId xmlns:p14="http://schemas.microsoft.com/office/powerpoint/2010/main" val="4178522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351F79-6A64-0FD4-7D9E-A7AD4B62F15E}"/>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515558C-9A20-45A7-E599-F1180D211018}"/>
              </a:ext>
            </a:extLst>
          </p:cNvPr>
          <p:cNvSpPr>
            <a:spLocks noGrp="1"/>
          </p:cNvSpPr>
          <p:nvPr>
            <p:ph type="ctrTitle"/>
          </p:nvPr>
        </p:nvSpPr>
        <p:spPr>
          <a:xfrm>
            <a:off x="996275" y="163351"/>
            <a:ext cx="5996619" cy="1979884"/>
          </a:xfrm>
        </p:spPr>
        <p:txBody>
          <a:bodyPr vert="horz" lIns="91440" tIns="45720" rIns="91440" bIns="45720" rtlCol="0" anchor="ctr">
            <a:normAutofit/>
          </a:bodyPr>
          <a:lstStyle/>
          <a:p>
            <a:pPr algn="l"/>
            <a:r>
              <a:rPr lang="en-US">
                <a:solidFill>
                  <a:schemeClr val="tx2"/>
                </a:solidFill>
              </a:rPr>
              <a:t>Visualizing Numeric columns</a:t>
            </a:r>
          </a:p>
        </p:txBody>
      </p:sp>
      <p:sp>
        <p:nvSpPr>
          <p:cNvPr id="39" name="Rectangle 38">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22AE74E-7698-7702-3382-05F2E3398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814" y="3586313"/>
            <a:ext cx="5179237" cy="1799783"/>
          </a:xfrm>
          <a:prstGeom prst="rect">
            <a:avLst/>
          </a:prstGeom>
        </p:spPr>
      </p:pic>
      <p:pic>
        <p:nvPicPr>
          <p:cNvPr id="6" name="Picture 5">
            <a:extLst>
              <a:ext uri="{FF2B5EF4-FFF2-40B4-BE49-F238E27FC236}">
                <a16:creationId xmlns:a16="http://schemas.microsoft.com/office/drawing/2014/main" id="{FFD16E8A-209E-0237-3E41-4240626F5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657" y="3625157"/>
            <a:ext cx="5179237" cy="1722095"/>
          </a:xfrm>
          <a:prstGeom prst="rect">
            <a:avLst/>
          </a:prstGeom>
        </p:spPr>
      </p:pic>
    </p:spTree>
    <p:extLst>
      <p:ext uri="{BB962C8B-B14F-4D97-AF65-F5344CB8AC3E}">
        <p14:creationId xmlns:p14="http://schemas.microsoft.com/office/powerpoint/2010/main" val="120486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128FAAA-99F5-E9EC-29C3-B0D59D724B2F}"/>
              </a:ext>
            </a:extLst>
          </p:cNvPr>
          <p:cNvSpPr>
            <a:spLocks noGrp="1"/>
          </p:cNvSpPr>
          <p:nvPr>
            <p:ph type="ctrTitle"/>
          </p:nvPr>
        </p:nvSpPr>
        <p:spPr>
          <a:xfrm>
            <a:off x="996275" y="163351"/>
            <a:ext cx="5996619" cy="1979884"/>
          </a:xfrm>
        </p:spPr>
        <p:txBody>
          <a:bodyPr vert="horz" lIns="91440" tIns="45720" rIns="91440" bIns="45720" rtlCol="0" anchor="ctr">
            <a:normAutofit/>
          </a:bodyPr>
          <a:lstStyle/>
          <a:p>
            <a:pPr algn="l"/>
            <a:r>
              <a:rPr lang="en-US">
                <a:solidFill>
                  <a:schemeClr val="tx2"/>
                </a:solidFill>
              </a:rPr>
              <a:t>Visualizing Categorial Columns</a:t>
            </a:r>
          </a:p>
        </p:txBody>
      </p:sp>
      <p:sp>
        <p:nvSpPr>
          <p:cNvPr id="39" name="Rectangle 38">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A403D6E-E622-CA70-C317-B31B1DC96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436" y="2667000"/>
            <a:ext cx="3219992" cy="3638410"/>
          </a:xfrm>
          <a:prstGeom prst="rect">
            <a:avLst/>
          </a:prstGeom>
        </p:spPr>
      </p:pic>
      <p:pic>
        <p:nvPicPr>
          <p:cNvPr id="4" name="Picture 3">
            <a:extLst>
              <a:ext uri="{FF2B5EF4-FFF2-40B4-BE49-F238E27FC236}">
                <a16:creationId xmlns:a16="http://schemas.microsoft.com/office/drawing/2014/main" id="{2F863F31-2928-0B2F-2CAD-FC66815AF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944" y="2667000"/>
            <a:ext cx="3712663" cy="3638410"/>
          </a:xfrm>
          <a:prstGeom prst="rect">
            <a:avLst/>
          </a:prstGeom>
        </p:spPr>
      </p:pic>
    </p:spTree>
    <p:extLst>
      <p:ext uri="{BB962C8B-B14F-4D97-AF65-F5344CB8AC3E}">
        <p14:creationId xmlns:p14="http://schemas.microsoft.com/office/powerpoint/2010/main" val="212938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128FAAA-99F5-E9EC-29C3-B0D59D724B2F}"/>
              </a:ext>
            </a:extLst>
          </p:cNvPr>
          <p:cNvSpPr>
            <a:spLocks noGrp="1"/>
          </p:cNvSpPr>
          <p:nvPr>
            <p:ph type="ctrTitle"/>
          </p:nvPr>
        </p:nvSpPr>
        <p:spPr>
          <a:xfrm>
            <a:off x="838200" y="744909"/>
            <a:ext cx="4785546" cy="3155419"/>
          </a:xfrm>
        </p:spPr>
        <p:txBody>
          <a:bodyPr vert="horz" lIns="91440" tIns="45720" rIns="91440" bIns="45720" rtlCol="0" anchor="b">
            <a:normAutofit/>
          </a:bodyPr>
          <a:lstStyle/>
          <a:p>
            <a:pPr algn="l"/>
            <a:r>
              <a:rPr lang="en-US">
                <a:solidFill>
                  <a:schemeClr val="tx2"/>
                </a:solidFill>
              </a:rPr>
              <a:t>Cluster Algorithm</a:t>
            </a:r>
            <a:endParaRPr lang="en-US" dirty="0">
              <a:solidFill>
                <a:schemeClr val="tx2"/>
              </a:solidFill>
            </a:endParaRPr>
          </a:p>
        </p:txBody>
      </p:sp>
      <p:sp>
        <p:nvSpPr>
          <p:cNvPr id="50" name="Rectangle 49">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2615" y="0"/>
            <a:ext cx="6089385"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F18A41FE-6F14-49D2-8C0F-56A351A9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9048" y="-1"/>
            <a:ext cx="6060354" cy="6857999"/>
          </a:xfrm>
          <a:prstGeom prst="rect">
            <a:avLst/>
          </a:prstGeom>
          <a:blipFill dpi="0" rotWithShape="1">
            <a:blip r:embed="rId2">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A403D6E-E622-CA70-C317-B31B1DC963CC}"/>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6732218" y="665677"/>
            <a:ext cx="4817466" cy="2589387"/>
          </a:xfrm>
          <a:prstGeom prst="rect">
            <a:avLst/>
          </a:prstGeom>
        </p:spPr>
      </p:pic>
      <p:pic>
        <p:nvPicPr>
          <p:cNvPr id="4" name="Picture 3">
            <a:extLst>
              <a:ext uri="{FF2B5EF4-FFF2-40B4-BE49-F238E27FC236}">
                <a16:creationId xmlns:a16="http://schemas.microsoft.com/office/drawing/2014/main" id="{2F863F31-2928-0B2F-2CAD-FC66815AFB0F}"/>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6732218" y="3899255"/>
            <a:ext cx="4817466" cy="2035378"/>
          </a:xfrm>
          <a:prstGeom prst="rect">
            <a:avLst/>
          </a:prstGeom>
        </p:spPr>
      </p:pic>
    </p:spTree>
    <p:extLst>
      <p:ext uri="{BB962C8B-B14F-4D97-AF65-F5344CB8AC3E}">
        <p14:creationId xmlns:p14="http://schemas.microsoft.com/office/powerpoint/2010/main" val="71394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7" name="Rectangle 66">
            <a:extLst>
              <a:ext uri="{FF2B5EF4-FFF2-40B4-BE49-F238E27FC236}">
                <a16:creationId xmlns:a16="http://schemas.microsoft.com/office/drawing/2014/main" id="{2B028756-0FA5-471F-B25F-B44FA1553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8" name="Rectangle 67">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128FAAA-99F5-E9EC-29C3-B0D59D724B2F}"/>
              </a:ext>
            </a:extLst>
          </p:cNvPr>
          <p:cNvSpPr>
            <a:spLocks noGrp="1"/>
          </p:cNvSpPr>
          <p:nvPr>
            <p:ph type="ctrTitle"/>
          </p:nvPr>
        </p:nvSpPr>
        <p:spPr>
          <a:xfrm>
            <a:off x="6434328" y="744909"/>
            <a:ext cx="4919472" cy="3155419"/>
          </a:xfrm>
        </p:spPr>
        <p:txBody>
          <a:bodyPr vert="horz" lIns="91440" tIns="45720" rIns="91440" bIns="45720" rtlCol="0" anchor="b">
            <a:normAutofit/>
          </a:bodyPr>
          <a:lstStyle/>
          <a:p>
            <a:pPr algn="l"/>
            <a:r>
              <a:rPr lang="en-US" dirty="0">
                <a:solidFill>
                  <a:schemeClr val="tx2"/>
                </a:solidFill>
              </a:rPr>
              <a:t>Power BI</a:t>
            </a:r>
            <a:br>
              <a:rPr lang="en-US" dirty="0">
                <a:solidFill>
                  <a:schemeClr val="tx2"/>
                </a:solidFill>
              </a:rPr>
            </a:br>
            <a:r>
              <a:rPr lang="en-US" dirty="0">
                <a:solidFill>
                  <a:schemeClr val="tx2"/>
                </a:solidFill>
              </a:rPr>
              <a:t>Visualization and Story</a:t>
            </a:r>
          </a:p>
        </p:txBody>
      </p:sp>
      <p:sp>
        <p:nvSpPr>
          <p:cNvPr id="69" name="Rectangle 68">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9385"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5" name="Rectangle 64">
            <a:extLst>
              <a:ext uri="{FF2B5EF4-FFF2-40B4-BE49-F238E27FC236}">
                <a16:creationId xmlns:a16="http://schemas.microsoft.com/office/drawing/2014/main" id="{E772886C-B41D-47A1-A831-869BA0F6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6060354" cy="6858000"/>
          </a:xfrm>
          <a:prstGeom prst="rect">
            <a:avLst/>
          </a:prstGeom>
          <a:blipFill dpi="0" rotWithShape="1">
            <a:blip r:embed="rId2">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A403D6E-E622-CA70-C317-B31B1DC963CC}"/>
              </a:ext>
            </a:extLst>
          </p:cNvPr>
          <p:cNvPicPr>
            <a:picLocks noChangeAspect="1"/>
          </p:cNvPicPr>
          <p:nvPr/>
        </p:nvPicPr>
        <p:blipFill>
          <a:blip r:embed="rId3">
            <a:extLst>
              <a:ext uri="{28A0092B-C50C-407E-A947-70E740481C1C}">
                <a14:useLocalDpi xmlns:a14="http://schemas.microsoft.com/office/drawing/2010/main" val="0"/>
              </a:ext>
            </a:extLst>
          </a:blip>
          <a:stretch/>
        </p:blipFill>
        <p:spPr>
          <a:xfrm>
            <a:off x="974753" y="773869"/>
            <a:ext cx="4143444" cy="2589653"/>
          </a:xfrm>
          <a:prstGeom prst="rect">
            <a:avLst/>
          </a:prstGeom>
        </p:spPr>
      </p:pic>
      <p:pic>
        <p:nvPicPr>
          <p:cNvPr id="4" name="Picture 3">
            <a:extLst>
              <a:ext uri="{FF2B5EF4-FFF2-40B4-BE49-F238E27FC236}">
                <a16:creationId xmlns:a16="http://schemas.microsoft.com/office/drawing/2014/main" id="{2F863F31-2928-0B2F-2CAD-FC66815AFB0F}"/>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734284" y="3539436"/>
            <a:ext cx="4624381" cy="2589653"/>
          </a:xfrm>
          <a:prstGeom prst="rect">
            <a:avLst/>
          </a:prstGeom>
        </p:spPr>
      </p:pic>
    </p:spTree>
    <p:extLst>
      <p:ext uri="{BB962C8B-B14F-4D97-AF65-F5344CB8AC3E}">
        <p14:creationId xmlns:p14="http://schemas.microsoft.com/office/powerpoint/2010/main" val="3438669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 name="Rectangle 11">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Multi-coloured dialogue boxes">
            <a:extLst>
              <a:ext uri="{FF2B5EF4-FFF2-40B4-BE49-F238E27FC236}">
                <a16:creationId xmlns:a16="http://schemas.microsoft.com/office/drawing/2014/main" id="{8410BC80-5069-F766-CB10-A946C0A29D1D}"/>
              </a:ext>
            </a:extLst>
          </p:cNvPr>
          <p:cNvPicPr>
            <a:picLocks noChangeAspect="1"/>
          </p:cNvPicPr>
          <p:nvPr/>
        </p:nvPicPr>
        <p:blipFill rotWithShape="1">
          <a:blip r:embed="rId3">
            <a:alphaModFix/>
          </a:blip>
          <a:srcRect t="21448" b="5985"/>
          <a:stretch/>
        </p:blipFill>
        <p:spPr>
          <a:xfrm>
            <a:off x="20" y="1376"/>
            <a:ext cx="12191980" cy="6856624"/>
          </a:xfrm>
          <a:prstGeom prst="rect">
            <a:avLst/>
          </a:prstGeom>
        </p:spPr>
      </p:pic>
      <p:sp>
        <p:nvSpPr>
          <p:cNvPr id="16" name="Rectangle 1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9302EC-4642-BD05-5053-ED56F287BD6B}"/>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a:solidFill>
                  <a:srgbClr val="FFFFFF"/>
                </a:solidFill>
              </a:rPr>
              <a:t>Communication</a:t>
            </a:r>
          </a:p>
        </p:txBody>
      </p:sp>
    </p:spTree>
    <p:extLst>
      <p:ext uri="{BB962C8B-B14F-4D97-AF65-F5344CB8AC3E}">
        <p14:creationId xmlns:p14="http://schemas.microsoft.com/office/powerpoint/2010/main" val="1170688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2">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Diagram 3">
            <a:extLst>
              <a:ext uri="{FF2B5EF4-FFF2-40B4-BE49-F238E27FC236}">
                <a16:creationId xmlns:a16="http://schemas.microsoft.com/office/drawing/2014/main" id="{A5E5EE51-805A-DC98-A85A-B55E585B8717}"/>
              </a:ext>
            </a:extLst>
          </p:cNvPr>
          <p:cNvGraphicFramePr/>
          <p:nvPr>
            <p:extLst>
              <p:ext uri="{D42A27DB-BD31-4B8C-83A1-F6EECF244321}">
                <p14:modId xmlns:p14="http://schemas.microsoft.com/office/powerpoint/2010/main" val="861696187"/>
              </p:ext>
            </p:extLst>
          </p:nvPr>
        </p:nvGraphicFramePr>
        <p:xfrm>
          <a:off x="1219202" y="1728788"/>
          <a:ext cx="9954076" cy="3479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2023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62B19F-9D90-E664-BBA9-3182F4A65565}"/>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r>
              <a:rPr lang="en-US" dirty="0"/>
              <a:t>Table of Content</a:t>
            </a:r>
          </a:p>
        </p:txBody>
      </p:sp>
      <p:sp>
        <p:nvSpPr>
          <p:cNvPr id="3" name="Subtitle 2">
            <a:extLst>
              <a:ext uri="{FF2B5EF4-FFF2-40B4-BE49-F238E27FC236}">
                <a16:creationId xmlns:a16="http://schemas.microsoft.com/office/drawing/2014/main" id="{9FEDE176-9555-BC16-8588-679D81302A43}"/>
              </a:ext>
            </a:extLst>
          </p:cNvPr>
          <p:cNvSpPr>
            <a:spLocks/>
          </p:cNvSpPr>
          <p:nvPr/>
        </p:nvSpPr>
        <p:spPr>
          <a:xfrm>
            <a:off x="2097543" y="3859711"/>
            <a:ext cx="2208015" cy="475491"/>
          </a:xfrm>
          <a:prstGeom prst="rect">
            <a:avLst/>
          </a:prstGeom>
        </p:spPr>
        <p:txBody>
          <a:bodyPr/>
          <a:lstStyle/>
          <a:p>
            <a:pPr algn="ctr" defTabSz="859536">
              <a:spcAft>
                <a:spcPts val="600"/>
              </a:spcAft>
            </a:pPr>
            <a:r>
              <a:rPr lang="en-CA" sz="1692" kern="1200" dirty="0">
                <a:solidFill>
                  <a:schemeClr val="tx1"/>
                </a:solidFill>
                <a:latin typeface="+mn-lt"/>
                <a:ea typeface="+mn-ea"/>
                <a:cs typeface="+mn-cs"/>
              </a:rPr>
              <a:t>Description</a:t>
            </a:r>
            <a:endParaRPr lang="en-CA" dirty="0"/>
          </a:p>
        </p:txBody>
      </p:sp>
      <p:pic>
        <p:nvPicPr>
          <p:cNvPr id="5" name="Picture 4" descr="A graphic of a paper with a magnifying glass and a eye&#10;&#10;Description automatically generated">
            <a:extLst>
              <a:ext uri="{FF2B5EF4-FFF2-40B4-BE49-F238E27FC236}">
                <a16:creationId xmlns:a16="http://schemas.microsoft.com/office/drawing/2014/main" id="{DE66A0FD-1C0B-EE56-1C64-5883C0FBE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513" y="2728913"/>
            <a:ext cx="976076" cy="976076"/>
          </a:xfrm>
          <a:prstGeom prst="rect">
            <a:avLst/>
          </a:prstGeom>
        </p:spPr>
      </p:pic>
      <p:pic>
        <p:nvPicPr>
          <p:cNvPr id="7" name="Picture 6" descr="A clipboard with a magnifying glass and check mark&#10;&#10;Description automatically generated">
            <a:extLst>
              <a:ext uri="{FF2B5EF4-FFF2-40B4-BE49-F238E27FC236}">
                <a16:creationId xmlns:a16="http://schemas.microsoft.com/office/drawing/2014/main" id="{2B12A2E9-3794-F493-B6A8-7C7136F947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4132" y="2728913"/>
            <a:ext cx="976076" cy="976076"/>
          </a:xfrm>
          <a:prstGeom prst="rect">
            <a:avLst/>
          </a:prstGeom>
        </p:spPr>
      </p:pic>
      <p:sp>
        <p:nvSpPr>
          <p:cNvPr id="8" name="Subtitle 2">
            <a:extLst>
              <a:ext uri="{FF2B5EF4-FFF2-40B4-BE49-F238E27FC236}">
                <a16:creationId xmlns:a16="http://schemas.microsoft.com/office/drawing/2014/main" id="{268B5AED-83B2-7FBC-4442-3A5BD142D98A}"/>
              </a:ext>
            </a:extLst>
          </p:cNvPr>
          <p:cNvSpPr txBox="1">
            <a:spLocks/>
          </p:cNvSpPr>
          <p:nvPr/>
        </p:nvSpPr>
        <p:spPr>
          <a:xfrm>
            <a:off x="4865148" y="3859124"/>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Status</a:t>
            </a:r>
            <a:endParaRPr lang="en-CA" dirty="0"/>
          </a:p>
        </p:txBody>
      </p:sp>
      <p:pic>
        <p:nvPicPr>
          <p:cNvPr id="10" name="Picture 9" descr="A hand holding a chat bubble&#10;&#10;Description automatically generated">
            <a:extLst>
              <a:ext uri="{FF2B5EF4-FFF2-40B4-BE49-F238E27FC236}">
                <a16:creationId xmlns:a16="http://schemas.microsoft.com/office/drawing/2014/main" id="{3D56501D-436A-3DB4-D0F9-E3547AA51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1542" y="2747229"/>
            <a:ext cx="976076" cy="976076"/>
          </a:xfrm>
          <a:prstGeom prst="rect">
            <a:avLst/>
          </a:prstGeom>
        </p:spPr>
      </p:pic>
      <p:sp>
        <p:nvSpPr>
          <p:cNvPr id="11" name="Subtitle 2">
            <a:extLst>
              <a:ext uri="{FF2B5EF4-FFF2-40B4-BE49-F238E27FC236}">
                <a16:creationId xmlns:a16="http://schemas.microsoft.com/office/drawing/2014/main" id="{8947628D-CD03-6C85-740C-B4C87C8C63EF}"/>
              </a:ext>
            </a:extLst>
          </p:cNvPr>
          <p:cNvSpPr txBox="1">
            <a:spLocks/>
          </p:cNvSpPr>
          <p:nvPr/>
        </p:nvSpPr>
        <p:spPr>
          <a:xfrm>
            <a:off x="8285572" y="3859124"/>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Communication</a:t>
            </a:r>
            <a:endParaRPr lang="en-CA" dirty="0"/>
          </a:p>
        </p:txBody>
      </p:sp>
      <p:pic>
        <p:nvPicPr>
          <p:cNvPr id="13" name="Picture 12">
            <a:extLst>
              <a:ext uri="{FF2B5EF4-FFF2-40B4-BE49-F238E27FC236}">
                <a16:creationId xmlns:a16="http://schemas.microsoft.com/office/drawing/2014/main" id="{9703DCE5-6B11-5490-8F51-5D1DE3A0FDE5}"/>
              </a:ext>
            </a:extLst>
          </p:cNvPr>
          <p:cNvPicPr>
            <a:picLocks noChangeAspect="1"/>
          </p:cNvPicPr>
          <p:nvPr/>
        </p:nvPicPr>
        <p:blipFill>
          <a:blip r:embed="rId7"/>
          <a:stretch>
            <a:fillRect/>
          </a:stretch>
        </p:blipFill>
        <p:spPr>
          <a:xfrm>
            <a:off x="7126761" y="4334615"/>
            <a:ext cx="1105213" cy="1105213"/>
          </a:xfrm>
          <a:prstGeom prst="rect">
            <a:avLst/>
          </a:prstGeom>
        </p:spPr>
      </p:pic>
      <p:sp>
        <p:nvSpPr>
          <p:cNvPr id="14" name="Subtitle 2">
            <a:extLst>
              <a:ext uri="{FF2B5EF4-FFF2-40B4-BE49-F238E27FC236}">
                <a16:creationId xmlns:a16="http://schemas.microsoft.com/office/drawing/2014/main" id="{543FC605-247A-527C-2AEA-4DFB2E62324F}"/>
              </a:ext>
            </a:extLst>
          </p:cNvPr>
          <p:cNvSpPr txBox="1">
            <a:spLocks/>
          </p:cNvSpPr>
          <p:nvPr/>
        </p:nvSpPr>
        <p:spPr>
          <a:xfrm>
            <a:off x="6400833" y="5571679"/>
            <a:ext cx="2557067" cy="792772"/>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lnSpc>
                <a:spcPct val="100000"/>
              </a:lnSpc>
              <a:spcBef>
                <a:spcPts val="940"/>
              </a:spcBef>
            </a:pPr>
            <a:r>
              <a:rPr lang="en-CA" sz="1880" kern="1200" dirty="0">
                <a:solidFill>
                  <a:srgbClr val="555555"/>
                </a:solidFill>
                <a:latin typeface="+mn-lt"/>
                <a:ea typeface="+mn-ea"/>
                <a:cs typeface="+mn-cs"/>
              </a:rPr>
              <a:t>Challenges and </a:t>
            </a:r>
          </a:p>
          <a:p>
            <a:pPr defTabSz="859536">
              <a:lnSpc>
                <a:spcPct val="100000"/>
              </a:lnSpc>
              <a:spcBef>
                <a:spcPts val="940"/>
              </a:spcBef>
            </a:pPr>
            <a:r>
              <a:rPr lang="en-CA" sz="1880" kern="1200" dirty="0">
                <a:solidFill>
                  <a:srgbClr val="555555"/>
                </a:solidFill>
                <a:latin typeface="+mn-lt"/>
                <a:ea typeface="+mn-ea"/>
                <a:cs typeface="+mn-cs"/>
              </a:rPr>
              <a:t>Proposed Solutions</a:t>
            </a:r>
            <a:endParaRPr lang="en-CA" dirty="0"/>
          </a:p>
        </p:txBody>
      </p:sp>
      <p:pic>
        <p:nvPicPr>
          <p:cNvPr id="16" name="Picture 15">
            <a:extLst>
              <a:ext uri="{FF2B5EF4-FFF2-40B4-BE49-F238E27FC236}">
                <a16:creationId xmlns:a16="http://schemas.microsoft.com/office/drawing/2014/main" id="{2F99AF4C-A130-765B-A64F-F9A670555D32}"/>
              </a:ext>
            </a:extLst>
          </p:cNvPr>
          <p:cNvPicPr>
            <a:picLocks noChangeAspect="1"/>
          </p:cNvPicPr>
          <p:nvPr/>
        </p:nvPicPr>
        <p:blipFill>
          <a:blip r:embed="rId8"/>
          <a:stretch>
            <a:fillRect/>
          </a:stretch>
        </p:blipFill>
        <p:spPr>
          <a:xfrm>
            <a:off x="4252047" y="4399183"/>
            <a:ext cx="976075" cy="976075"/>
          </a:xfrm>
          <a:prstGeom prst="rect">
            <a:avLst/>
          </a:prstGeom>
        </p:spPr>
      </p:pic>
      <p:sp>
        <p:nvSpPr>
          <p:cNvPr id="17" name="Subtitle 2">
            <a:extLst>
              <a:ext uri="{FF2B5EF4-FFF2-40B4-BE49-F238E27FC236}">
                <a16:creationId xmlns:a16="http://schemas.microsoft.com/office/drawing/2014/main" id="{6F3AB43E-9863-2722-DF5D-B637E1C47EC7}"/>
              </a:ext>
            </a:extLst>
          </p:cNvPr>
          <p:cNvSpPr txBox="1">
            <a:spLocks/>
          </p:cNvSpPr>
          <p:nvPr/>
        </p:nvSpPr>
        <p:spPr>
          <a:xfrm>
            <a:off x="3761140" y="5571679"/>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Budget</a:t>
            </a:r>
            <a:endParaRPr lang="en-CA" dirty="0"/>
          </a:p>
        </p:txBody>
      </p:sp>
    </p:spTree>
    <p:extLst>
      <p:ext uri="{BB962C8B-B14F-4D97-AF65-F5344CB8AC3E}">
        <p14:creationId xmlns:p14="http://schemas.microsoft.com/office/powerpoint/2010/main" val="3664438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Video 4" descr="Bird's Eye View Of People Walking">
            <a:extLst>
              <a:ext uri="{FF2B5EF4-FFF2-40B4-BE49-F238E27FC236}">
                <a16:creationId xmlns:a16="http://schemas.microsoft.com/office/drawing/2014/main" id="{583F2E58-3BEA-D791-54CE-BE1D252ABF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303"/>
          <a:stretch/>
        </p:blipFill>
        <p:spPr>
          <a:xfrm>
            <a:off x="20" y="1376"/>
            <a:ext cx="12191980" cy="6856624"/>
          </a:xfrm>
          <a:prstGeom prst="rect">
            <a:avLst/>
          </a:prstGeom>
        </p:spPr>
      </p:pic>
      <p:sp>
        <p:nvSpPr>
          <p:cNvPr id="13" name="Rectangle 1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8ED8D-1565-ECB0-4906-06C8A6413579}"/>
              </a:ext>
            </a:extLst>
          </p:cNvPr>
          <p:cNvSpPr>
            <a:spLocks noGrp="1"/>
          </p:cNvSpPr>
          <p:nvPr>
            <p:ph type="ctrTitle"/>
          </p:nvPr>
        </p:nvSpPr>
        <p:spPr>
          <a:xfrm>
            <a:off x="996275" y="3523512"/>
            <a:ext cx="6198566" cy="2603208"/>
          </a:xfrm>
        </p:spPr>
        <p:txBody>
          <a:bodyPr anchor="b">
            <a:normAutofit/>
          </a:bodyPr>
          <a:lstStyle/>
          <a:p>
            <a:pPr algn="l"/>
            <a:r>
              <a:rPr lang="en-CA" sz="5400">
                <a:solidFill>
                  <a:srgbClr val="FFFFFF"/>
                </a:solidFill>
              </a:rPr>
              <a:t>Challenges</a:t>
            </a:r>
          </a:p>
        </p:txBody>
      </p:sp>
      <p:sp>
        <p:nvSpPr>
          <p:cNvPr id="3" name="Subtitle 2">
            <a:extLst>
              <a:ext uri="{FF2B5EF4-FFF2-40B4-BE49-F238E27FC236}">
                <a16:creationId xmlns:a16="http://schemas.microsoft.com/office/drawing/2014/main" id="{08C91629-B9C8-F469-F973-228F7E069757}"/>
              </a:ext>
            </a:extLst>
          </p:cNvPr>
          <p:cNvSpPr>
            <a:spLocks noGrp="1"/>
          </p:cNvSpPr>
          <p:nvPr>
            <p:ph type="subTitle" idx="1"/>
          </p:nvPr>
        </p:nvSpPr>
        <p:spPr>
          <a:xfrm>
            <a:off x="7369593" y="3509735"/>
            <a:ext cx="3630442" cy="2647966"/>
          </a:xfrm>
        </p:spPr>
        <p:txBody>
          <a:bodyPr anchor="b">
            <a:normAutofit/>
          </a:bodyPr>
          <a:lstStyle/>
          <a:p>
            <a:pPr marL="342900" indent="-342900" algn="l">
              <a:buFont typeface="Arial" panose="020B0604020202020204" pitchFamily="34" charset="0"/>
              <a:buChar char="•"/>
            </a:pPr>
            <a:r>
              <a:rPr lang="en-CA" dirty="0">
                <a:solidFill>
                  <a:srgbClr val="FFFFFF"/>
                </a:solidFill>
              </a:rPr>
              <a:t>We face issue implementing certain Machine learning Algorithms.</a:t>
            </a:r>
          </a:p>
          <a:p>
            <a:pPr marL="342900" indent="-342900" algn="l">
              <a:buFont typeface="Arial" panose="020B0604020202020204" pitchFamily="34" charset="0"/>
              <a:buChar char="•"/>
            </a:pPr>
            <a:r>
              <a:rPr lang="en-CA" dirty="0">
                <a:solidFill>
                  <a:srgbClr val="FFFFFF"/>
                </a:solidFill>
              </a:rPr>
              <a:t>Designing multipage visualization to show demonstrate proper story.</a:t>
            </a:r>
          </a:p>
        </p:txBody>
      </p:sp>
    </p:spTree>
    <p:extLst>
      <p:ext uri="{BB962C8B-B14F-4D97-AF65-F5344CB8AC3E}">
        <p14:creationId xmlns:p14="http://schemas.microsoft.com/office/powerpoint/2010/main" val="425055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F9F248-544A-39E0-E2D5-5F9CF6735227}"/>
              </a:ext>
            </a:extLst>
          </p:cNvPr>
          <p:cNvSpPr>
            <a:spLocks noGrp="1"/>
          </p:cNvSpPr>
          <p:nvPr>
            <p:ph type="title"/>
          </p:nvPr>
        </p:nvSpPr>
        <p:spPr>
          <a:xfrm>
            <a:off x="838201" y="559813"/>
            <a:ext cx="4876800" cy="5577934"/>
          </a:xfrm>
        </p:spPr>
        <p:txBody>
          <a:bodyPr>
            <a:normAutofit/>
          </a:bodyPr>
          <a:lstStyle/>
          <a:p>
            <a:r>
              <a:rPr lang="en-CA" dirty="0"/>
              <a:t>Proposed Solution</a:t>
            </a:r>
          </a:p>
        </p:txBody>
      </p:sp>
      <p:graphicFrame>
        <p:nvGraphicFramePr>
          <p:cNvPr id="21" name="Content Placeholder 2">
            <a:extLst>
              <a:ext uri="{FF2B5EF4-FFF2-40B4-BE49-F238E27FC236}">
                <a16:creationId xmlns:a16="http://schemas.microsoft.com/office/drawing/2014/main" id="{8528DBB8-0B9F-DFC1-BC0C-0A83C5024784}"/>
              </a:ext>
            </a:extLst>
          </p:cNvPr>
          <p:cNvGraphicFramePr>
            <a:graphicFrameLocks noGrp="1"/>
          </p:cNvGraphicFramePr>
          <p:nvPr>
            <p:ph idx="1"/>
            <p:extLst>
              <p:ext uri="{D42A27DB-BD31-4B8C-83A1-F6EECF244321}">
                <p14:modId xmlns:p14="http://schemas.microsoft.com/office/powerpoint/2010/main" val="3988784537"/>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488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9" name="Picture 2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0" name="Rectangle 29">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50B377-AD36-4554-F43F-614265ACD7FC}"/>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a:t>Project Cost</a:t>
            </a:r>
          </a:p>
        </p:txBody>
      </p:sp>
      <p:pic>
        <p:nvPicPr>
          <p:cNvPr id="4" name="Content Placeholder 3">
            <a:extLst>
              <a:ext uri="{FF2B5EF4-FFF2-40B4-BE49-F238E27FC236}">
                <a16:creationId xmlns:a16="http://schemas.microsoft.com/office/drawing/2014/main" id="{B35B8970-4440-A28E-1D6F-55C7D27F284C}"/>
              </a:ext>
            </a:extLst>
          </p:cNvPr>
          <p:cNvPicPr>
            <a:picLocks noGrp="1" noChangeAspect="1"/>
          </p:cNvPicPr>
          <p:nvPr>
            <p:ph idx="1"/>
          </p:nvPr>
        </p:nvPicPr>
        <p:blipFill>
          <a:blip r:embed="rId4"/>
          <a:stretch>
            <a:fillRect/>
          </a:stretch>
        </p:blipFill>
        <p:spPr>
          <a:xfrm>
            <a:off x="603229" y="1505708"/>
            <a:ext cx="6402214" cy="3841329"/>
          </a:xfrm>
          <a:prstGeom prst="rect">
            <a:avLst/>
          </a:prstGeom>
        </p:spPr>
      </p:pic>
    </p:spTree>
    <p:extLst>
      <p:ext uri="{BB962C8B-B14F-4D97-AF65-F5344CB8AC3E}">
        <p14:creationId xmlns:p14="http://schemas.microsoft.com/office/powerpoint/2010/main" val="1062535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White arrows painted on the asphalt">
            <a:extLst>
              <a:ext uri="{FF2B5EF4-FFF2-40B4-BE49-F238E27FC236}">
                <a16:creationId xmlns:a16="http://schemas.microsoft.com/office/drawing/2014/main" id="{EF24AC79-34E8-033E-6387-5393208024CD}"/>
              </a:ext>
            </a:extLst>
          </p:cNvPr>
          <p:cNvPicPr>
            <a:picLocks noChangeAspect="1"/>
          </p:cNvPicPr>
          <p:nvPr/>
        </p:nvPicPr>
        <p:blipFill rotWithShape="1">
          <a:blip r:embed="rId3">
            <a:alphaModFix amt="70000"/>
          </a:blip>
          <a:srcRect t="930" r="-1" b="14160"/>
          <a:stretch/>
        </p:blipFill>
        <p:spPr>
          <a:xfrm>
            <a:off x="20" y="1376"/>
            <a:ext cx="12188932" cy="6856624"/>
          </a:xfrm>
          <a:prstGeom prst="rect">
            <a:avLst/>
          </a:prstGeom>
        </p:spPr>
      </p:pic>
      <p:sp>
        <p:nvSpPr>
          <p:cNvPr id="2" name="Title 1">
            <a:extLst>
              <a:ext uri="{FF2B5EF4-FFF2-40B4-BE49-F238E27FC236}">
                <a16:creationId xmlns:a16="http://schemas.microsoft.com/office/drawing/2014/main" id="{E3C84D46-5970-FC2E-DC20-F81298A4F047}"/>
              </a:ext>
            </a:extLst>
          </p:cNvPr>
          <p:cNvSpPr>
            <a:spLocks noGrp="1"/>
          </p:cNvSpPr>
          <p:nvPr>
            <p:ph type="ctrTitle"/>
          </p:nvPr>
        </p:nvSpPr>
        <p:spPr>
          <a:xfrm>
            <a:off x="838200" y="740211"/>
            <a:ext cx="7530685" cy="3163864"/>
          </a:xfrm>
        </p:spPr>
        <p:txBody>
          <a:bodyPr>
            <a:normAutofit/>
          </a:bodyPr>
          <a:lstStyle/>
          <a:p>
            <a:pPr algn="l"/>
            <a:r>
              <a:rPr lang="en-CA" sz="5200">
                <a:solidFill>
                  <a:srgbClr val="FFFFFF"/>
                </a:solidFill>
              </a:rPr>
              <a:t>Final Phase </a:t>
            </a:r>
          </a:p>
        </p:txBody>
      </p:sp>
      <p:sp>
        <p:nvSpPr>
          <p:cNvPr id="3" name="Subtitle 2">
            <a:extLst>
              <a:ext uri="{FF2B5EF4-FFF2-40B4-BE49-F238E27FC236}">
                <a16:creationId xmlns:a16="http://schemas.microsoft.com/office/drawing/2014/main" id="{907FE81A-C7FC-B571-2A99-DD985AB5E16B}"/>
              </a:ext>
            </a:extLst>
          </p:cNvPr>
          <p:cNvSpPr>
            <a:spLocks noGrp="1"/>
          </p:cNvSpPr>
          <p:nvPr>
            <p:ph type="subTitle" idx="1"/>
          </p:nvPr>
        </p:nvSpPr>
        <p:spPr>
          <a:xfrm>
            <a:off x="838200" y="4074515"/>
            <a:ext cx="7583133" cy="1279124"/>
          </a:xfrm>
        </p:spPr>
        <p:txBody>
          <a:bodyPr>
            <a:normAutofit/>
          </a:bodyPr>
          <a:lstStyle/>
          <a:p>
            <a:pPr marL="342900" indent="-342900" algn="l">
              <a:lnSpc>
                <a:spcPct val="100000"/>
              </a:lnSpc>
              <a:buFont typeface="Arial" panose="020B0604020202020204" pitchFamily="34" charset="0"/>
              <a:buChar char="•"/>
            </a:pPr>
            <a:r>
              <a:rPr lang="en-CA" sz="1700">
                <a:solidFill>
                  <a:srgbClr val="FFFFFF"/>
                </a:solidFill>
              </a:rPr>
              <a:t>We have started designing the visualization pages and dashboard.</a:t>
            </a:r>
          </a:p>
          <a:p>
            <a:pPr marL="342900" indent="-342900" algn="l">
              <a:lnSpc>
                <a:spcPct val="100000"/>
              </a:lnSpc>
              <a:buFont typeface="Arial" panose="020B0604020202020204" pitchFamily="34" charset="0"/>
              <a:buChar char="•"/>
            </a:pPr>
            <a:r>
              <a:rPr lang="en-CA" sz="1700">
                <a:solidFill>
                  <a:srgbClr val="FFFFFF"/>
                </a:solidFill>
              </a:rPr>
              <a:t>We also have started planning the final presentation and how our story will play.</a:t>
            </a:r>
          </a:p>
        </p:txBody>
      </p:sp>
    </p:spTree>
    <p:extLst>
      <p:ext uri="{BB962C8B-B14F-4D97-AF65-F5344CB8AC3E}">
        <p14:creationId xmlns:p14="http://schemas.microsoft.com/office/powerpoint/2010/main" val="418661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9E57-2313-144C-EB58-92D037D4E467}"/>
              </a:ext>
            </a:extLst>
          </p:cNvPr>
          <p:cNvSpPr>
            <a:spLocks noGrp="1"/>
          </p:cNvSpPr>
          <p:nvPr>
            <p:ph type="title"/>
          </p:nvPr>
        </p:nvSpPr>
        <p:spPr>
          <a:xfrm>
            <a:off x="838200" y="1131719"/>
            <a:ext cx="10515600" cy="1325563"/>
          </a:xfrm>
        </p:spPr>
        <p:txBody>
          <a:bodyPr/>
          <a:lstStyle/>
          <a:p>
            <a:pPr algn="ctr"/>
            <a:r>
              <a:rPr lang="en-CA" dirty="0"/>
              <a:t>Video </a:t>
            </a:r>
            <a:r>
              <a:rPr lang="en-CA" dirty="0" err="1"/>
              <a:t>Explaination</a:t>
            </a:r>
            <a:endParaRPr lang="en-CA" dirty="0"/>
          </a:p>
        </p:txBody>
      </p:sp>
      <p:sp>
        <p:nvSpPr>
          <p:cNvPr id="3" name="Content Placeholder 2">
            <a:extLst>
              <a:ext uri="{FF2B5EF4-FFF2-40B4-BE49-F238E27FC236}">
                <a16:creationId xmlns:a16="http://schemas.microsoft.com/office/drawing/2014/main" id="{A43D8D69-FA3F-770B-69F7-D28A5DC126BA}"/>
              </a:ext>
            </a:extLst>
          </p:cNvPr>
          <p:cNvSpPr>
            <a:spLocks noGrp="1"/>
          </p:cNvSpPr>
          <p:nvPr>
            <p:ph idx="1"/>
          </p:nvPr>
        </p:nvSpPr>
        <p:spPr>
          <a:xfrm>
            <a:off x="695695" y="3255180"/>
            <a:ext cx="10515600" cy="972435"/>
          </a:xfrm>
        </p:spPr>
        <p:txBody>
          <a:bodyPr>
            <a:normAutofit/>
          </a:bodyPr>
          <a:lstStyle/>
          <a:p>
            <a:pPr marL="0" indent="0" algn="ctr">
              <a:buNone/>
            </a:pPr>
            <a:r>
              <a:rPr lang="en-CA" dirty="0">
                <a:hlinkClick r:id="rId2"/>
              </a:rPr>
              <a:t>https://youtu.be/RrVnDT2DowM</a:t>
            </a:r>
            <a:endParaRPr lang="en-CA" dirty="0"/>
          </a:p>
        </p:txBody>
      </p:sp>
    </p:spTree>
    <p:extLst>
      <p:ext uri="{BB962C8B-B14F-4D97-AF65-F5344CB8AC3E}">
        <p14:creationId xmlns:p14="http://schemas.microsoft.com/office/powerpoint/2010/main" val="215909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0" name="Rectangle 39">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Different coloured question marks">
            <a:extLst>
              <a:ext uri="{FF2B5EF4-FFF2-40B4-BE49-F238E27FC236}">
                <a16:creationId xmlns:a16="http://schemas.microsoft.com/office/drawing/2014/main" id="{30B3246F-4335-081E-D1F2-723C307AF248}"/>
              </a:ext>
            </a:extLst>
          </p:cNvPr>
          <p:cNvPicPr>
            <a:picLocks noChangeAspect="1"/>
          </p:cNvPicPr>
          <p:nvPr/>
        </p:nvPicPr>
        <p:blipFill rotWithShape="1">
          <a:blip r:embed="rId3">
            <a:alphaModFix/>
          </a:blip>
          <a:srcRect r="5"/>
          <a:stretch/>
        </p:blipFill>
        <p:spPr>
          <a:xfrm>
            <a:off x="20" y="1376"/>
            <a:ext cx="12188932" cy="6856624"/>
          </a:xfrm>
          <a:prstGeom prst="rect">
            <a:avLst/>
          </a:prstGeom>
        </p:spPr>
      </p:pic>
      <p:sp>
        <p:nvSpPr>
          <p:cNvPr id="42" name="Rectangle 4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E5EBF7A8-B42B-4EC3-B442-9B2D1902A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1546521"/>
            <a:ext cx="6327656" cy="401607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FFCEAC-11CA-5C72-981B-AC9A97A4C0EB}"/>
              </a:ext>
            </a:extLst>
          </p:cNvPr>
          <p:cNvSpPr>
            <a:spLocks noGrp="1"/>
          </p:cNvSpPr>
          <p:nvPr>
            <p:ph type="title"/>
          </p:nvPr>
        </p:nvSpPr>
        <p:spPr>
          <a:xfrm>
            <a:off x="1005654" y="1828800"/>
            <a:ext cx="4958128" cy="2209800"/>
          </a:xfrm>
        </p:spPr>
        <p:txBody>
          <a:bodyPr vert="horz" lIns="91440" tIns="45720" rIns="91440" bIns="45720" rtlCol="0" anchor="b">
            <a:normAutofit/>
          </a:bodyPr>
          <a:lstStyle/>
          <a:p>
            <a:r>
              <a:rPr lang="en-US">
                <a:solidFill>
                  <a:srgbClr val="FFFFFF"/>
                </a:solidFill>
              </a:rPr>
              <a:t>Thank You </a:t>
            </a:r>
            <a:br>
              <a:rPr lang="en-US">
                <a:solidFill>
                  <a:srgbClr val="FFFFFF"/>
                </a:solidFill>
              </a:rPr>
            </a:br>
            <a:r>
              <a:rPr lang="en-US">
                <a:solidFill>
                  <a:srgbClr val="FFFFFF"/>
                </a:solidFill>
              </a:rPr>
              <a:t>Any Questions?</a:t>
            </a:r>
            <a:endParaRPr lang="en-US" dirty="0">
              <a:solidFill>
                <a:srgbClr val="FFFFFF"/>
              </a:solidFill>
            </a:endParaRPr>
          </a:p>
        </p:txBody>
      </p:sp>
    </p:spTree>
    <p:extLst>
      <p:ext uri="{BB962C8B-B14F-4D97-AF65-F5344CB8AC3E}">
        <p14:creationId xmlns:p14="http://schemas.microsoft.com/office/powerpoint/2010/main" val="193213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5508-ABD4-30F0-9B78-C8DFAA6047D8}"/>
              </a:ext>
            </a:extLst>
          </p:cNvPr>
          <p:cNvSpPr>
            <a:spLocks noGrp="1"/>
          </p:cNvSpPr>
          <p:nvPr>
            <p:ph type="ctrTitle"/>
          </p:nvPr>
        </p:nvSpPr>
        <p:spPr>
          <a:xfrm>
            <a:off x="1524000" y="387351"/>
            <a:ext cx="9144000" cy="920750"/>
          </a:xfrm>
        </p:spPr>
        <p:txBody>
          <a:bodyPr/>
          <a:lstStyle/>
          <a:p>
            <a:r>
              <a:rPr lang="en-US" dirty="0"/>
              <a:t>Team Members</a:t>
            </a:r>
            <a:endParaRPr lang="en-CA" dirty="0"/>
          </a:p>
        </p:txBody>
      </p:sp>
      <p:pic>
        <p:nvPicPr>
          <p:cNvPr id="5" name="Picture 4" descr="A person wearing glasses and a suit&#10;&#10;Description automatically generated">
            <a:extLst>
              <a:ext uri="{FF2B5EF4-FFF2-40B4-BE49-F238E27FC236}">
                <a16:creationId xmlns:a16="http://schemas.microsoft.com/office/drawing/2014/main" id="{97B2CD1D-C5F1-0A52-A6A0-9FEDFCC61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wearing glasses and a white shirt&#10;&#10;Description automatically generated">
            <a:extLst>
              <a:ext uri="{FF2B5EF4-FFF2-40B4-BE49-F238E27FC236}">
                <a16:creationId xmlns:a16="http://schemas.microsoft.com/office/drawing/2014/main" id="{E6E3C086-D4DD-030F-26F5-C5FCD25E152E}"/>
              </a:ext>
            </a:extLst>
          </p:cNvPr>
          <p:cNvPicPr>
            <a:picLocks noChangeAspect="1"/>
          </p:cNvPicPr>
          <p:nvPr/>
        </p:nvPicPr>
        <p:blipFill rotWithShape="1">
          <a:blip r:embed="rId3">
            <a:extLst>
              <a:ext uri="{28A0092B-C50C-407E-A947-70E740481C1C}">
                <a14:useLocalDpi xmlns:a14="http://schemas.microsoft.com/office/drawing/2010/main" val="0"/>
              </a:ext>
            </a:extLst>
          </a:blip>
          <a:srcRect l="565" t="6979" r="120" b="18438"/>
          <a:stretch/>
        </p:blipFill>
        <p:spPr>
          <a:xfrm>
            <a:off x="4920853"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suit&#10;&#10;Description automatically generated">
            <a:extLst>
              <a:ext uri="{FF2B5EF4-FFF2-40B4-BE49-F238E27FC236}">
                <a16:creationId xmlns:a16="http://schemas.microsoft.com/office/drawing/2014/main" id="{55EE802A-FD78-8041-1784-B3DDE23D8C3F}"/>
              </a:ext>
            </a:extLst>
          </p:cNvPr>
          <p:cNvPicPr>
            <a:picLocks noChangeAspect="1"/>
          </p:cNvPicPr>
          <p:nvPr/>
        </p:nvPicPr>
        <p:blipFill rotWithShape="1">
          <a:blip r:embed="rId4">
            <a:extLst>
              <a:ext uri="{28A0092B-C50C-407E-A947-70E740481C1C}">
                <a14:useLocalDpi xmlns:a14="http://schemas.microsoft.com/office/drawing/2010/main" val="0"/>
              </a:ext>
            </a:extLst>
          </a:blip>
          <a:srcRect t="-118" b="34257"/>
          <a:stretch/>
        </p:blipFill>
        <p:spPr>
          <a:xfrm>
            <a:off x="8317706"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67D9E9C7-DD18-B8F1-FD22-9679775F21F7}"/>
              </a:ext>
            </a:extLst>
          </p:cNvPr>
          <p:cNvSpPr txBox="1"/>
          <p:nvPr/>
        </p:nvSpPr>
        <p:spPr>
          <a:xfrm>
            <a:off x="1428895" y="4617316"/>
            <a:ext cx="2540504" cy="830997"/>
          </a:xfrm>
          <a:prstGeom prst="rect">
            <a:avLst/>
          </a:prstGeom>
          <a:noFill/>
        </p:spPr>
        <p:txBody>
          <a:bodyPr wrap="none" rtlCol="0">
            <a:spAutoFit/>
          </a:bodyPr>
          <a:lstStyle/>
          <a:p>
            <a:pPr algn="ctr"/>
            <a:r>
              <a:rPr lang="en-US" sz="2400" b="1" dirty="0">
                <a:solidFill>
                  <a:schemeClr val="bg1"/>
                </a:solidFill>
              </a:rPr>
              <a:t>Aryan Radadiya</a:t>
            </a:r>
          </a:p>
          <a:p>
            <a:pPr algn="ctr"/>
            <a:r>
              <a:rPr lang="en-US" sz="2400" b="1" dirty="0">
                <a:solidFill>
                  <a:schemeClr val="bg1"/>
                </a:solidFill>
              </a:rPr>
              <a:t>Developer</a:t>
            </a:r>
            <a:endParaRPr lang="en-CA" sz="2400" b="1" dirty="0">
              <a:solidFill>
                <a:schemeClr val="bg1"/>
              </a:solidFill>
            </a:endParaRPr>
          </a:p>
        </p:txBody>
      </p:sp>
      <p:sp>
        <p:nvSpPr>
          <p:cNvPr id="11" name="TextBox 10">
            <a:extLst>
              <a:ext uri="{FF2B5EF4-FFF2-40B4-BE49-F238E27FC236}">
                <a16:creationId xmlns:a16="http://schemas.microsoft.com/office/drawing/2014/main" id="{43C11F6F-2334-ADAC-4ED4-196EA5D12842}"/>
              </a:ext>
            </a:extLst>
          </p:cNvPr>
          <p:cNvSpPr txBox="1"/>
          <p:nvPr/>
        </p:nvSpPr>
        <p:spPr>
          <a:xfrm>
            <a:off x="4666763" y="4617316"/>
            <a:ext cx="2858475" cy="830997"/>
          </a:xfrm>
          <a:prstGeom prst="rect">
            <a:avLst/>
          </a:prstGeom>
          <a:noFill/>
        </p:spPr>
        <p:txBody>
          <a:bodyPr wrap="none" rtlCol="0">
            <a:spAutoFit/>
          </a:bodyPr>
          <a:lstStyle/>
          <a:p>
            <a:pPr algn="ctr"/>
            <a:r>
              <a:rPr lang="en-US" sz="2400" b="1" dirty="0" err="1">
                <a:solidFill>
                  <a:schemeClr val="bg1"/>
                </a:solidFill>
              </a:rPr>
              <a:t>Joyson</a:t>
            </a:r>
            <a:r>
              <a:rPr lang="en-US" sz="2400" b="1" dirty="0">
                <a:solidFill>
                  <a:schemeClr val="bg1"/>
                </a:solidFill>
              </a:rPr>
              <a:t> Gonsalves</a:t>
            </a:r>
          </a:p>
          <a:p>
            <a:pPr algn="ctr"/>
            <a:r>
              <a:rPr lang="en-US" sz="2400" b="1" dirty="0">
                <a:solidFill>
                  <a:schemeClr val="bg1"/>
                </a:solidFill>
              </a:rPr>
              <a:t>Team Lead</a:t>
            </a:r>
            <a:endParaRPr lang="en-CA" sz="2400" b="1" dirty="0">
              <a:solidFill>
                <a:schemeClr val="bg1"/>
              </a:solidFill>
            </a:endParaRPr>
          </a:p>
        </p:txBody>
      </p:sp>
      <p:sp>
        <p:nvSpPr>
          <p:cNvPr id="12" name="TextBox 11">
            <a:extLst>
              <a:ext uri="{FF2B5EF4-FFF2-40B4-BE49-F238E27FC236}">
                <a16:creationId xmlns:a16="http://schemas.microsoft.com/office/drawing/2014/main" id="{F7ECE95C-BF0D-2017-4008-27B19C9CED0F}"/>
              </a:ext>
            </a:extLst>
          </p:cNvPr>
          <p:cNvSpPr txBox="1"/>
          <p:nvPr/>
        </p:nvSpPr>
        <p:spPr>
          <a:xfrm>
            <a:off x="7812521" y="4617316"/>
            <a:ext cx="3360664" cy="830997"/>
          </a:xfrm>
          <a:prstGeom prst="rect">
            <a:avLst/>
          </a:prstGeom>
          <a:noFill/>
        </p:spPr>
        <p:txBody>
          <a:bodyPr wrap="none" rtlCol="0">
            <a:spAutoFit/>
          </a:bodyPr>
          <a:lstStyle/>
          <a:p>
            <a:pPr algn="ctr"/>
            <a:r>
              <a:rPr lang="en-US" sz="2400" b="1" dirty="0">
                <a:solidFill>
                  <a:schemeClr val="bg1"/>
                </a:solidFill>
              </a:rPr>
              <a:t>Sumit Kumar Pandey </a:t>
            </a:r>
          </a:p>
          <a:p>
            <a:pPr algn="ctr"/>
            <a:r>
              <a:rPr lang="en-US" sz="2400" b="1" dirty="0">
                <a:solidFill>
                  <a:schemeClr val="bg1"/>
                </a:solidFill>
              </a:rPr>
              <a:t>Data Analyst</a:t>
            </a:r>
            <a:endParaRPr lang="en-CA" sz="2400" b="1" dirty="0">
              <a:solidFill>
                <a:schemeClr val="bg1"/>
              </a:solidFill>
            </a:endParaRPr>
          </a:p>
        </p:txBody>
      </p:sp>
    </p:spTree>
    <p:extLst>
      <p:ext uri="{BB962C8B-B14F-4D97-AF65-F5344CB8AC3E}">
        <p14:creationId xmlns:p14="http://schemas.microsoft.com/office/powerpoint/2010/main" val="383582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4BB98D00-3F8A-A4AC-F449-AF89BFE1B819}"/>
              </a:ext>
            </a:extLst>
          </p:cNvPr>
          <p:cNvPicPr>
            <a:picLocks noChangeAspect="1"/>
          </p:cNvPicPr>
          <p:nvPr/>
        </p:nvPicPr>
        <p:blipFill rotWithShape="1">
          <a:blip r:embed="rId2">
            <a:alphaModFix/>
          </a:blip>
          <a:srcRect b="6269"/>
          <a:stretch/>
        </p:blipFill>
        <p:spPr>
          <a:xfrm>
            <a:off x="20" y="1376"/>
            <a:ext cx="12191980" cy="6856624"/>
          </a:xfrm>
          <a:prstGeom prst="rect">
            <a:avLst/>
          </a:prstGeom>
        </p:spPr>
      </p:pic>
      <p:sp>
        <p:nvSpPr>
          <p:cNvPr id="23" name="Rectangle 2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45102-DCA2-A3AE-2309-074D93B46133}"/>
              </a:ext>
            </a:extLst>
          </p:cNvPr>
          <p:cNvSpPr>
            <a:spLocks noGrp="1"/>
          </p:cNvSpPr>
          <p:nvPr>
            <p:ph type="ctrTitle"/>
          </p:nvPr>
        </p:nvSpPr>
        <p:spPr>
          <a:xfrm>
            <a:off x="1218709" y="667116"/>
            <a:ext cx="10190071" cy="1515091"/>
          </a:xfrm>
        </p:spPr>
        <p:txBody>
          <a:bodyPr anchor="b">
            <a:normAutofit/>
          </a:bodyPr>
          <a:lstStyle/>
          <a:p>
            <a:pPr algn="l"/>
            <a:r>
              <a:rPr lang="en-CA" sz="5400" dirty="0">
                <a:solidFill>
                  <a:srgbClr val="FFFFFF"/>
                </a:solidFill>
              </a:rPr>
              <a:t>About BlackRock</a:t>
            </a:r>
          </a:p>
        </p:txBody>
      </p:sp>
      <p:sp>
        <p:nvSpPr>
          <p:cNvPr id="3" name="Subtitle 2">
            <a:extLst>
              <a:ext uri="{FF2B5EF4-FFF2-40B4-BE49-F238E27FC236}">
                <a16:creationId xmlns:a16="http://schemas.microsoft.com/office/drawing/2014/main" id="{E57D5201-244C-E353-B65D-61284F1F5EAA}"/>
              </a:ext>
            </a:extLst>
          </p:cNvPr>
          <p:cNvSpPr>
            <a:spLocks noGrp="1"/>
          </p:cNvSpPr>
          <p:nvPr>
            <p:ph type="subTitle" idx="1"/>
          </p:nvPr>
        </p:nvSpPr>
        <p:spPr>
          <a:xfrm>
            <a:off x="1218709" y="2327564"/>
            <a:ext cx="6333998" cy="416586"/>
          </a:xfrm>
        </p:spPr>
        <p:txBody>
          <a:bodyPr anchor="t">
            <a:noAutofit/>
          </a:bodyPr>
          <a:lstStyle/>
          <a:p>
            <a:pPr algn="l">
              <a:lnSpc>
                <a:spcPct val="100000"/>
              </a:lnSpc>
            </a:pPr>
            <a:r>
              <a:rPr lang="en-US" sz="1800" dirty="0">
                <a:solidFill>
                  <a:srgbClr val="FFFFFF"/>
                </a:solidFill>
              </a:rPr>
              <a:t>Imagine BlackRock as a giant in the financial world, making big moves and decisions that impact how money flows globally. Our client, who's also a player in the financial game, wants to take a closer look at BlackRock's playbook. They're like the coach studying the strategies of a champion team. The goal? To understand exactly how BlackRock's decisions shake things up in the financial world right now. It's like looking at the game tape to see the moves that make BlackRock stand out. By doing this, our client hopes to get smart insights that can help them make better decisions in their own financial game.</a:t>
            </a:r>
            <a:endParaRPr lang="en-CA" sz="1800" dirty="0">
              <a:solidFill>
                <a:srgbClr val="FFFFFF"/>
              </a:solidFill>
            </a:endParaRPr>
          </a:p>
        </p:txBody>
      </p:sp>
    </p:spTree>
    <p:extLst>
      <p:ext uri="{BB962C8B-B14F-4D97-AF65-F5344CB8AC3E}">
        <p14:creationId xmlns:p14="http://schemas.microsoft.com/office/powerpoint/2010/main" val="173871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Video 4" descr="Different Hand Drawn Graphs">
            <a:extLst>
              <a:ext uri="{FF2B5EF4-FFF2-40B4-BE49-F238E27FC236}">
                <a16:creationId xmlns:a16="http://schemas.microsoft.com/office/drawing/2014/main" id="{F7692DC3-704D-ED6D-4883-2AE31BE6D3D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304" r="-1" b="-1"/>
          <a:stretch/>
        </p:blipFill>
        <p:spPr>
          <a:xfrm>
            <a:off x="20" y="10"/>
            <a:ext cx="12191980" cy="6856614"/>
          </a:xfrm>
          <a:prstGeom prst="rect">
            <a:avLst/>
          </a:prstGeom>
        </p:spPr>
      </p:pic>
      <p:sp>
        <p:nvSpPr>
          <p:cNvPr id="13" name="Rectangle 1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EA6DE-7550-54BA-F53D-0F1411BC010E}"/>
              </a:ext>
            </a:extLst>
          </p:cNvPr>
          <p:cNvSpPr>
            <a:spLocks noGrp="1"/>
          </p:cNvSpPr>
          <p:nvPr>
            <p:ph type="ctrTitle"/>
          </p:nvPr>
        </p:nvSpPr>
        <p:spPr>
          <a:xfrm>
            <a:off x="996275" y="744909"/>
            <a:ext cx="10190071" cy="3145855"/>
          </a:xfrm>
        </p:spPr>
        <p:txBody>
          <a:bodyPr anchor="b">
            <a:normAutofit/>
          </a:bodyPr>
          <a:lstStyle/>
          <a:p>
            <a:r>
              <a:rPr lang="en-CA" sz="5400">
                <a:solidFill>
                  <a:srgbClr val="FFFFFF"/>
                </a:solidFill>
              </a:rPr>
              <a:t>About the project</a:t>
            </a:r>
          </a:p>
        </p:txBody>
      </p:sp>
      <p:sp>
        <p:nvSpPr>
          <p:cNvPr id="3" name="Subtitle 2">
            <a:extLst>
              <a:ext uri="{FF2B5EF4-FFF2-40B4-BE49-F238E27FC236}">
                <a16:creationId xmlns:a16="http://schemas.microsoft.com/office/drawing/2014/main" id="{63BEADFC-FCBB-DF87-7032-53A47BAE11E9}"/>
              </a:ext>
            </a:extLst>
          </p:cNvPr>
          <p:cNvSpPr>
            <a:spLocks noGrp="1"/>
          </p:cNvSpPr>
          <p:nvPr>
            <p:ph type="subTitle" idx="1"/>
          </p:nvPr>
        </p:nvSpPr>
        <p:spPr>
          <a:xfrm>
            <a:off x="1218708" y="4069780"/>
            <a:ext cx="9781327" cy="2056617"/>
          </a:xfrm>
        </p:spPr>
        <p:txBody>
          <a:bodyPr anchor="t">
            <a:normAutofit/>
          </a:bodyPr>
          <a:lstStyle/>
          <a:p>
            <a:pPr>
              <a:lnSpc>
                <a:spcPct val="100000"/>
              </a:lnSpc>
            </a:pPr>
            <a:r>
              <a:rPr lang="en-US" dirty="0">
                <a:solidFill>
                  <a:srgbClr val="FFFFFF"/>
                </a:solidFill>
              </a:rPr>
              <a:t>The client aims to delve deep into BlackRock's data, seeking a comprehensive understanding of its present impact on the market. Their goal is not only to grasp the current dynamics but also to foresee the future, predicting how BlackRock's assets will evolve over time. It's essentially a quest for valuable insights that can guide strategic decision-making and prepare for the twists and turns of the financial landscape.</a:t>
            </a:r>
            <a:endParaRPr lang="en-CA" dirty="0">
              <a:solidFill>
                <a:srgbClr val="FFFFFF"/>
              </a:solidFill>
            </a:endParaRPr>
          </a:p>
        </p:txBody>
      </p:sp>
    </p:spTree>
    <p:extLst>
      <p:ext uri="{BB962C8B-B14F-4D97-AF65-F5344CB8AC3E}">
        <p14:creationId xmlns:p14="http://schemas.microsoft.com/office/powerpoint/2010/main" val="373955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681472F-6103-E998-A2E6-B9431A86108E}"/>
              </a:ext>
            </a:extLst>
          </p:cNvPr>
          <p:cNvSpPr>
            <a:spLocks noGrp="1"/>
          </p:cNvSpPr>
          <p:nvPr>
            <p:ph type="subTitle" idx="1"/>
          </p:nvPr>
        </p:nvSpPr>
        <p:spPr>
          <a:xfrm>
            <a:off x="2241946" y="2103834"/>
            <a:ext cx="7708107" cy="2650331"/>
          </a:xfrm>
        </p:spPr>
        <p:txBody>
          <a:bodyPr>
            <a:normAutofit/>
          </a:bodyPr>
          <a:lstStyle/>
          <a:p>
            <a:pPr algn="l"/>
            <a:r>
              <a:rPr lang="en-US" sz="3200" b="1" dirty="0"/>
              <a:t>Date of Report:</a:t>
            </a:r>
            <a:r>
              <a:rPr lang="en-US" sz="3200" dirty="0"/>
              <a:t> 19</a:t>
            </a:r>
            <a:r>
              <a:rPr lang="en-US" sz="3200" baseline="30000" dirty="0"/>
              <a:t>th</a:t>
            </a:r>
            <a:r>
              <a:rPr lang="en-US" sz="3200" dirty="0"/>
              <a:t> March 2024</a:t>
            </a:r>
          </a:p>
          <a:p>
            <a:pPr algn="l"/>
            <a:r>
              <a:rPr lang="en-US" sz="3200" b="1" dirty="0"/>
              <a:t>Date of Last Report:</a:t>
            </a:r>
            <a:r>
              <a:rPr lang="en-US" sz="3200" dirty="0"/>
              <a:t> 12</a:t>
            </a:r>
            <a:r>
              <a:rPr lang="en-US" sz="3200" baseline="30000" dirty="0"/>
              <a:t>th</a:t>
            </a:r>
            <a:r>
              <a:rPr lang="en-US" sz="3200" dirty="0"/>
              <a:t> March 2024</a:t>
            </a:r>
          </a:p>
          <a:p>
            <a:pPr algn="l"/>
            <a:r>
              <a:rPr lang="en-US" sz="3200" b="1" dirty="0"/>
              <a:t>Prepared By: </a:t>
            </a:r>
            <a:r>
              <a:rPr lang="en-US" sz="3200" dirty="0"/>
              <a:t>Group 7</a:t>
            </a:r>
          </a:p>
          <a:p>
            <a:pPr algn="l"/>
            <a:r>
              <a:rPr lang="en-US" sz="3200" b="1" dirty="0"/>
              <a:t>Project Status: </a:t>
            </a:r>
            <a:r>
              <a:rPr lang="en-US" sz="3200" dirty="0">
                <a:solidFill>
                  <a:srgbClr val="00B050"/>
                </a:solidFill>
              </a:rPr>
              <a:t>On Track</a:t>
            </a:r>
            <a:endParaRPr lang="en-CA" sz="3200" dirty="0">
              <a:solidFill>
                <a:srgbClr val="00B050"/>
              </a:solidFill>
            </a:endParaRPr>
          </a:p>
        </p:txBody>
      </p:sp>
    </p:spTree>
    <p:extLst>
      <p:ext uri="{BB962C8B-B14F-4D97-AF65-F5344CB8AC3E}">
        <p14:creationId xmlns:p14="http://schemas.microsoft.com/office/powerpoint/2010/main" val="31809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2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3" name="Rectangle 2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C565399F-4F28-4DD7-B97C-2B9519E16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5328"/>
            <a:ext cx="12188952" cy="2772672"/>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4CCF79B-B65C-49A3-B634-68160730A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5327"/>
            <a:ext cx="12188952" cy="277267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F30437-D4AD-49F8-097F-DB54B24C209F}"/>
              </a:ext>
            </a:extLst>
          </p:cNvPr>
          <p:cNvSpPr>
            <a:spLocks noGrp="1"/>
          </p:cNvSpPr>
          <p:nvPr>
            <p:ph type="ctrTitle"/>
          </p:nvPr>
        </p:nvSpPr>
        <p:spPr>
          <a:xfrm>
            <a:off x="838200" y="4625685"/>
            <a:ext cx="10348147" cy="1510043"/>
          </a:xfrm>
        </p:spPr>
        <p:txBody>
          <a:bodyPr vert="horz" lIns="91440" tIns="45720" rIns="91440" bIns="45720" rtlCol="0" anchor="ctr">
            <a:normAutofit/>
          </a:bodyPr>
          <a:lstStyle/>
          <a:p>
            <a:pPr algn="l"/>
            <a:r>
              <a:rPr lang="en-US"/>
              <a:t>Timeline</a:t>
            </a:r>
          </a:p>
        </p:txBody>
      </p:sp>
      <p:graphicFrame>
        <p:nvGraphicFramePr>
          <p:cNvPr id="4" name="Diagram 3">
            <a:extLst>
              <a:ext uri="{FF2B5EF4-FFF2-40B4-BE49-F238E27FC236}">
                <a16:creationId xmlns:a16="http://schemas.microsoft.com/office/drawing/2014/main" id="{0393A33A-5DF1-0396-80D1-A3C6A327609C}"/>
              </a:ext>
            </a:extLst>
          </p:cNvPr>
          <p:cNvGraphicFramePr/>
          <p:nvPr>
            <p:extLst>
              <p:ext uri="{D42A27DB-BD31-4B8C-83A1-F6EECF244321}">
                <p14:modId xmlns:p14="http://schemas.microsoft.com/office/powerpoint/2010/main" val="1729426102"/>
              </p:ext>
            </p:extLst>
          </p:nvPr>
        </p:nvGraphicFramePr>
        <p:xfrm>
          <a:off x="838200" y="171715"/>
          <a:ext cx="10515600" cy="3723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B82F81D1-17F9-B660-9D04-A9D53F96C622}"/>
              </a:ext>
            </a:extLst>
          </p:cNvPr>
          <p:cNvSpPr txBox="1"/>
          <p:nvPr/>
        </p:nvSpPr>
        <p:spPr>
          <a:xfrm>
            <a:off x="10271506" y="1194784"/>
            <a:ext cx="818109" cy="369332"/>
          </a:xfrm>
          <a:prstGeom prst="rect">
            <a:avLst/>
          </a:prstGeom>
          <a:noFill/>
        </p:spPr>
        <p:txBody>
          <a:bodyPr wrap="none" rtlCol="0">
            <a:spAutoFit/>
          </a:bodyPr>
          <a:lstStyle/>
          <a:p>
            <a:r>
              <a:rPr lang="en-CA" dirty="0"/>
              <a:t>Today</a:t>
            </a:r>
          </a:p>
        </p:txBody>
      </p:sp>
      <p:pic>
        <p:nvPicPr>
          <p:cNvPr id="14" name="Picture 13">
            <a:extLst>
              <a:ext uri="{FF2B5EF4-FFF2-40B4-BE49-F238E27FC236}">
                <a16:creationId xmlns:a16="http://schemas.microsoft.com/office/drawing/2014/main" id="{CD01D198-1CE9-D3AA-781D-928431445C1B}"/>
              </a:ext>
            </a:extLst>
          </p:cNvPr>
          <p:cNvPicPr>
            <a:picLocks noChangeAspect="1"/>
          </p:cNvPicPr>
          <p:nvPr/>
        </p:nvPicPr>
        <p:blipFill>
          <a:blip r:embed="rId9"/>
          <a:stretch>
            <a:fillRect/>
          </a:stretch>
        </p:blipFill>
        <p:spPr>
          <a:xfrm>
            <a:off x="1356646" y="2597379"/>
            <a:ext cx="282970" cy="282970"/>
          </a:xfrm>
          <a:prstGeom prst="rect">
            <a:avLst/>
          </a:prstGeom>
        </p:spPr>
      </p:pic>
      <p:pic>
        <p:nvPicPr>
          <p:cNvPr id="16" name="Picture 15">
            <a:extLst>
              <a:ext uri="{FF2B5EF4-FFF2-40B4-BE49-F238E27FC236}">
                <a16:creationId xmlns:a16="http://schemas.microsoft.com/office/drawing/2014/main" id="{06963EBC-F799-DDBE-3BCA-0EAB6757CA6F}"/>
              </a:ext>
            </a:extLst>
          </p:cNvPr>
          <p:cNvPicPr>
            <a:picLocks noChangeAspect="1"/>
          </p:cNvPicPr>
          <p:nvPr/>
        </p:nvPicPr>
        <p:blipFill>
          <a:blip r:embed="rId9"/>
          <a:stretch>
            <a:fillRect/>
          </a:stretch>
        </p:blipFill>
        <p:spPr>
          <a:xfrm>
            <a:off x="3187827" y="2591653"/>
            <a:ext cx="282970" cy="282970"/>
          </a:xfrm>
          <a:prstGeom prst="rect">
            <a:avLst/>
          </a:prstGeom>
        </p:spPr>
      </p:pic>
      <p:pic>
        <p:nvPicPr>
          <p:cNvPr id="27" name="Picture 26">
            <a:extLst>
              <a:ext uri="{FF2B5EF4-FFF2-40B4-BE49-F238E27FC236}">
                <a16:creationId xmlns:a16="http://schemas.microsoft.com/office/drawing/2014/main" id="{FD4909C6-91B9-4B1C-F7C3-C5DE1E500CAB}"/>
              </a:ext>
            </a:extLst>
          </p:cNvPr>
          <p:cNvPicPr>
            <a:picLocks noChangeAspect="1"/>
          </p:cNvPicPr>
          <p:nvPr/>
        </p:nvPicPr>
        <p:blipFill>
          <a:blip r:embed="rId9"/>
          <a:stretch>
            <a:fillRect/>
          </a:stretch>
        </p:blipFill>
        <p:spPr>
          <a:xfrm>
            <a:off x="5019008" y="2591653"/>
            <a:ext cx="282970" cy="282970"/>
          </a:xfrm>
          <a:prstGeom prst="rect">
            <a:avLst/>
          </a:prstGeom>
        </p:spPr>
      </p:pic>
      <p:pic>
        <p:nvPicPr>
          <p:cNvPr id="3" name="Picture 2">
            <a:extLst>
              <a:ext uri="{FF2B5EF4-FFF2-40B4-BE49-F238E27FC236}">
                <a16:creationId xmlns:a16="http://schemas.microsoft.com/office/drawing/2014/main" id="{6807AF80-A90E-B3E2-B89D-FCE98DE87F84}"/>
              </a:ext>
            </a:extLst>
          </p:cNvPr>
          <p:cNvPicPr>
            <a:picLocks noChangeAspect="1"/>
          </p:cNvPicPr>
          <p:nvPr/>
        </p:nvPicPr>
        <p:blipFill>
          <a:blip r:embed="rId9"/>
          <a:stretch>
            <a:fillRect/>
          </a:stretch>
        </p:blipFill>
        <p:spPr>
          <a:xfrm>
            <a:off x="6850189" y="2591653"/>
            <a:ext cx="282970" cy="282970"/>
          </a:xfrm>
          <a:prstGeom prst="rect">
            <a:avLst/>
          </a:prstGeom>
        </p:spPr>
      </p:pic>
      <p:pic>
        <p:nvPicPr>
          <p:cNvPr id="5" name="Picture 4">
            <a:extLst>
              <a:ext uri="{FF2B5EF4-FFF2-40B4-BE49-F238E27FC236}">
                <a16:creationId xmlns:a16="http://schemas.microsoft.com/office/drawing/2014/main" id="{09724F0D-EC07-0D61-F3A9-DD1C34C48A74}"/>
              </a:ext>
            </a:extLst>
          </p:cNvPr>
          <p:cNvPicPr>
            <a:picLocks noChangeAspect="1"/>
          </p:cNvPicPr>
          <p:nvPr/>
        </p:nvPicPr>
        <p:blipFill>
          <a:blip r:embed="rId9"/>
          <a:stretch>
            <a:fillRect/>
          </a:stretch>
        </p:blipFill>
        <p:spPr>
          <a:xfrm>
            <a:off x="8681370" y="2591653"/>
            <a:ext cx="282970" cy="282970"/>
          </a:xfrm>
          <a:prstGeom prst="rect">
            <a:avLst/>
          </a:prstGeom>
        </p:spPr>
      </p:pic>
    </p:spTree>
    <p:extLst>
      <p:ext uri="{BB962C8B-B14F-4D97-AF65-F5344CB8AC3E}">
        <p14:creationId xmlns:p14="http://schemas.microsoft.com/office/powerpoint/2010/main" val="357092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07FE5C3-3B4F-2D76-F895-E67641B00019}"/>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dirty="0">
                <a:solidFill>
                  <a:schemeClr val="tx2"/>
                </a:solidFill>
              </a:rPr>
              <a:t>Initial Requirement</a:t>
            </a:r>
          </a:p>
        </p:txBody>
      </p:sp>
      <p:sp>
        <p:nvSpPr>
          <p:cNvPr id="17" name="Rectangle 16">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8716"/>
            <a:ext cx="12192000" cy="459491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58716"/>
            <a:ext cx="12191999" cy="4608809"/>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8D5874F-E9B0-E68F-DA68-17A2BE0EED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1133" y="2434917"/>
            <a:ext cx="6741762" cy="3411976"/>
          </a:xfrm>
          <a:prstGeom prst="rect">
            <a:avLst/>
          </a:prstGeom>
        </p:spPr>
      </p:pic>
      <p:sp>
        <p:nvSpPr>
          <p:cNvPr id="3" name="TextBox 2">
            <a:extLst>
              <a:ext uri="{FF2B5EF4-FFF2-40B4-BE49-F238E27FC236}">
                <a16:creationId xmlns:a16="http://schemas.microsoft.com/office/drawing/2014/main" id="{650FDA9C-9C1B-EA43-0648-1469512160A6}"/>
              </a:ext>
            </a:extLst>
          </p:cNvPr>
          <p:cNvSpPr txBox="1"/>
          <p:nvPr/>
        </p:nvSpPr>
        <p:spPr>
          <a:xfrm>
            <a:off x="4219265" y="6058738"/>
            <a:ext cx="4024820" cy="369332"/>
          </a:xfrm>
          <a:prstGeom prst="rect">
            <a:avLst/>
          </a:prstGeom>
          <a:noFill/>
        </p:spPr>
        <p:txBody>
          <a:bodyPr wrap="none" rtlCol="0">
            <a:spAutoFit/>
          </a:bodyPr>
          <a:lstStyle/>
          <a:p>
            <a:r>
              <a:rPr lang="en-CA">
                <a:solidFill>
                  <a:schemeClr val="bg1"/>
                </a:solidFill>
              </a:rPr>
              <a:t>Source: </a:t>
            </a:r>
            <a:r>
              <a:rPr lang="en-CA">
                <a:solidFill>
                  <a:schemeClr val="bg1"/>
                </a:solidFill>
                <a:hlinkClick r:id="rId5"/>
              </a:rPr>
              <a:t>BlackRock Investment Funds</a:t>
            </a:r>
            <a:endParaRPr lang="en-CA" dirty="0">
              <a:solidFill>
                <a:schemeClr val="bg1"/>
              </a:solidFill>
            </a:endParaRPr>
          </a:p>
        </p:txBody>
      </p:sp>
      <p:pic>
        <p:nvPicPr>
          <p:cNvPr id="6" name="Picture 5" descr="A screenshot of a computer&#10;&#10;Description automatically generated">
            <a:extLst>
              <a:ext uri="{FF2B5EF4-FFF2-40B4-BE49-F238E27FC236}">
                <a16:creationId xmlns:a16="http://schemas.microsoft.com/office/drawing/2014/main" id="{A0D20D49-1B2F-6647-BDBC-40806F777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034" y="2434917"/>
            <a:ext cx="3257769" cy="3411976"/>
          </a:xfrm>
          <a:prstGeom prst="rect">
            <a:avLst/>
          </a:prstGeom>
        </p:spPr>
      </p:pic>
    </p:spTree>
    <p:extLst>
      <p:ext uri="{BB962C8B-B14F-4D97-AF65-F5344CB8AC3E}">
        <p14:creationId xmlns:p14="http://schemas.microsoft.com/office/powerpoint/2010/main" val="3030050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930D93-2D00-5E53-7FCD-92D5B9F91661}"/>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1" name="Picture 4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3" name="Rectangle 4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7" name="Picture 46">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
        <p:nvSpPr>
          <p:cNvPr id="2" name="Title 1">
            <a:extLst>
              <a:ext uri="{FF2B5EF4-FFF2-40B4-BE49-F238E27FC236}">
                <a16:creationId xmlns:a16="http://schemas.microsoft.com/office/drawing/2014/main" id="{D5D6B0AF-03C9-1FC9-B6F7-05C364B7651A}"/>
              </a:ext>
            </a:extLst>
          </p:cNvPr>
          <p:cNvSpPr>
            <a:spLocks noGrp="1"/>
          </p:cNvSpPr>
          <p:nvPr>
            <p:ph type="title"/>
          </p:nvPr>
        </p:nvSpPr>
        <p:spPr>
          <a:xfrm>
            <a:off x="838201" y="559813"/>
            <a:ext cx="10348146" cy="1283471"/>
          </a:xfrm>
        </p:spPr>
        <p:txBody>
          <a:bodyPr vert="horz" lIns="91440" tIns="45720" rIns="91440" bIns="45720" rtlCol="0" anchor="t">
            <a:normAutofit/>
          </a:bodyPr>
          <a:lstStyle/>
          <a:p>
            <a:r>
              <a:rPr lang="en-US">
                <a:solidFill>
                  <a:schemeClr val="tx2"/>
                </a:solidFill>
              </a:rPr>
              <a:t>Design Phase</a:t>
            </a:r>
          </a:p>
        </p:txBody>
      </p:sp>
      <p:pic>
        <p:nvPicPr>
          <p:cNvPr id="49" name="Picture 48">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3" name="Diagram 2">
            <a:extLst>
              <a:ext uri="{FF2B5EF4-FFF2-40B4-BE49-F238E27FC236}">
                <a16:creationId xmlns:a16="http://schemas.microsoft.com/office/drawing/2014/main" id="{7A923053-8500-72CD-6D67-BB559AD80494}"/>
              </a:ext>
            </a:extLst>
          </p:cNvPr>
          <p:cNvGraphicFramePr/>
          <p:nvPr>
            <p:extLst>
              <p:ext uri="{D42A27DB-BD31-4B8C-83A1-F6EECF244321}">
                <p14:modId xmlns:p14="http://schemas.microsoft.com/office/powerpoint/2010/main" val="1407408962"/>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70229856"/>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201B38"/>
      </a:dk2>
      <a:lt2>
        <a:srgbClr val="E4E8E2"/>
      </a:lt2>
      <a:accent1>
        <a:srgbClr val="944DC3"/>
      </a:accent1>
      <a:accent2>
        <a:srgbClr val="503BB1"/>
      </a:accent2>
      <a:accent3>
        <a:srgbClr val="4D68C3"/>
      </a:accent3>
      <a:accent4>
        <a:srgbClr val="3B88B1"/>
      </a:accent4>
      <a:accent5>
        <a:srgbClr val="46B3AB"/>
      </a:accent5>
      <a:accent6>
        <a:srgbClr val="3BB178"/>
      </a:accent6>
      <a:hlink>
        <a:srgbClr val="338F9A"/>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565</TotalTime>
  <Words>627</Words>
  <Application>Microsoft Office PowerPoint</Application>
  <PresentationFormat>Widescreen</PresentationFormat>
  <Paragraphs>94</Paragraphs>
  <Slides>25</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Avenir Next LT Pro</vt:lpstr>
      <vt:lpstr>AvenirNext LT Pro Medium</vt:lpstr>
      <vt:lpstr>BlockprintVTI</vt:lpstr>
      <vt:lpstr>BlackRock Investment Analysis</vt:lpstr>
      <vt:lpstr>Table of Content</vt:lpstr>
      <vt:lpstr>Team Members</vt:lpstr>
      <vt:lpstr>About BlackRock</vt:lpstr>
      <vt:lpstr>About the project</vt:lpstr>
      <vt:lpstr>PowerPoint Presentation</vt:lpstr>
      <vt:lpstr>Timeline</vt:lpstr>
      <vt:lpstr>Initial Requirement</vt:lpstr>
      <vt:lpstr>Design Phase</vt:lpstr>
      <vt:lpstr>Data Collection</vt:lpstr>
      <vt:lpstr>Data Cleaning</vt:lpstr>
      <vt:lpstr>Implementation / Coding</vt:lpstr>
      <vt:lpstr>Performing the EDA Analysis</vt:lpstr>
      <vt:lpstr>Visualizing Numeric columns</vt:lpstr>
      <vt:lpstr>Visualizing Categorial Columns</vt:lpstr>
      <vt:lpstr>Cluster Algorithm</vt:lpstr>
      <vt:lpstr>Power BI Visualization and Story</vt:lpstr>
      <vt:lpstr>Communication</vt:lpstr>
      <vt:lpstr>PowerPoint Presentation</vt:lpstr>
      <vt:lpstr>Challenges</vt:lpstr>
      <vt:lpstr>Proposed Solution</vt:lpstr>
      <vt:lpstr>Project Cost</vt:lpstr>
      <vt:lpstr>Final Phase </vt:lpstr>
      <vt:lpstr>Video Explaination</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BlackRock Investment Analysis</dc:title>
  <dc:creator>Aryan Radadiya</dc:creator>
  <cp:lastModifiedBy>Aryan Radadiya</cp:lastModifiedBy>
  <cp:revision>55</cp:revision>
  <dcterms:created xsi:type="dcterms:W3CDTF">2024-01-15T14:06:06Z</dcterms:created>
  <dcterms:modified xsi:type="dcterms:W3CDTF">2024-03-18T17:35:43Z</dcterms:modified>
</cp:coreProperties>
</file>